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914D1-44DC-4418-8B3C-89135DAF7B57}" type="datetimeFigureOut">
              <a:rPr lang="ru-RU" smtClean="0"/>
              <a:pPr/>
              <a:t>21.12.2018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83B5-C431-4346-9CE5-7D1FDEF769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«Лесная красавица»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86200"/>
            <a:ext cx="4392488" cy="256713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 воспитатели: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Андросова Е.М.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Фирсова И.Т.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2018-2019г.г.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Наступил новогодний праздник и людям понадобилась ёлочка. Пришли люди и срубили лесную красавицу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4737_4e5fea0de5a5c1c2fa5e28bdd93e4eb0479361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08920"/>
            <a:ext cx="3896296" cy="2595913"/>
          </a:xfrm>
          <a:prstGeom prst="rect">
            <a:avLst/>
          </a:prstGeom>
        </p:spPr>
      </p:pic>
      <p:pic>
        <p:nvPicPr>
          <p:cNvPr id="5" name="Рисунок 4" descr="1449155272_large_058b21004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507459"/>
            <a:ext cx="3531329" cy="2350541"/>
          </a:xfrm>
          <a:prstGeom prst="rect">
            <a:avLst/>
          </a:prstGeom>
        </p:spPr>
      </p:pic>
      <p:pic>
        <p:nvPicPr>
          <p:cNvPr id="6" name="Рисунок 5" descr="IMG_93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52936"/>
            <a:ext cx="3923928" cy="261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увезли нашу красавицу на ёлочный базар, чтобы люди купили её на свой праздник…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2-12-1992574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132856"/>
            <a:ext cx="3995936" cy="2996952"/>
          </a:xfrm>
          <a:prstGeom prst="rect">
            <a:avLst/>
          </a:prstGeom>
        </p:spPr>
      </p:pic>
      <p:pic>
        <p:nvPicPr>
          <p:cNvPr id="5" name="Рисунок 4" descr="mai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005064"/>
            <a:ext cx="3491880" cy="2618910"/>
          </a:xfrm>
          <a:prstGeom prst="rect">
            <a:avLst/>
          </a:prstGeom>
        </p:spPr>
      </p:pic>
      <p:pic>
        <p:nvPicPr>
          <p:cNvPr id="6" name="Рисунок 5" descr="orig-15166976237f06f931d97a5e5e2c1d2217356ed292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2"/>
            <a:ext cx="4283968" cy="2411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люди купили себе ёлочку на празднике…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71215144409741704_2_crop_v3_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021596" cy="2681064"/>
          </a:xfrm>
          <a:prstGeom prst="rect">
            <a:avLst/>
          </a:prstGeom>
        </p:spPr>
      </p:pic>
      <p:pic>
        <p:nvPicPr>
          <p:cNvPr id="5" name="Рисунок 4" descr="istock-5092383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3816346" cy="1944216"/>
          </a:xfrm>
          <a:prstGeom prst="rect">
            <a:avLst/>
          </a:prstGeom>
        </p:spPr>
      </p:pic>
      <p:pic>
        <p:nvPicPr>
          <p:cNvPr id="6" name="Рисунок 5" descr="main 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933056"/>
            <a:ext cx="3779912" cy="2519942"/>
          </a:xfrm>
          <a:prstGeom prst="rect">
            <a:avLst/>
          </a:prstGeom>
        </p:spPr>
      </p:pic>
      <p:pic>
        <p:nvPicPr>
          <p:cNvPr id="7" name="Рисунок 6" descr="the-10-best-christmas-trees-you-can-buy-this-holiday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645024"/>
            <a:ext cx="3361483" cy="3038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Нарядили нашу ёлочку шарами и игрушками…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584ec26e96207-2486134_1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939" y="1916832"/>
            <a:ext cx="4860541" cy="3240360"/>
          </a:xfrm>
          <a:prstGeom prst="rect">
            <a:avLst/>
          </a:prstGeom>
        </p:spPr>
      </p:pic>
      <p:pic>
        <p:nvPicPr>
          <p:cNvPr id="5" name="Рисунок 4" descr="ng_dekor2-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36004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 вот теперь нарядная на празднике стоит…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556792"/>
            <a:ext cx="3174099" cy="4761148"/>
          </a:xfrm>
          <a:prstGeom prst="rect">
            <a:avLst/>
          </a:prstGeom>
        </p:spPr>
      </p:pic>
      <p:pic>
        <p:nvPicPr>
          <p:cNvPr id="5" name="Рисунок 4" descr="tree-holiday-christmas-fir-christmas-tree-christmas-decoration-gifts-woody-plant-10469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00808"/>
            <a:ext cx="3240360" cy="485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закончился и вот, что было дальше с нашей красавицей лесной…</a:t>
            </a:r>
            <a:endParaRPr lang="ru-RU" dirty="0"/>
          </a:p>
        </p:txBody>
      </p:sp>
      <p:pic>
        <p:nvPicPr>
          <p:cNvPr id="4" name="Рисунок 3" descr="0_137499_83c890b8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844824"/>
            <a:ext cx="3497488" cy="2417638"/>
          </a:xfrm>
          <a:prstGeom prst="rect">
            <a:avLst/>
          </a:prstGeom>
        </p:spPr>
      </p:pic>
      <p:pic>
        <p:nvPicPr>
          <p:cNvPr id="5" name="Рисунок 4" descr="elka-v-muso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21088"/>
            <a:ext cx="4536504" cy="2464038"/>
          </a:xfrm>
          <a:prstGeom prst="rect">
            <a:avLst/>
          </a:prstGeom>
        </p:spPr>
      </p:pic>
      <p:pic>
        <p:nvPicPr>
          <p:cNvPr id="6" name="Рисунок 5" descr="h-148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2856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наше время многие люди во время новогодних праздников отказываются от использования живых елей и сосен. Вместо живых деревьев используют  искусственные, а посаженные в горшки. Во время праздника такие ели и сосны стоят в домах наряженные. А после того, как праздничные дни заканчиваются с ёлок снимают игрушки, украшения и высаживают деревья в парках, во дворах и на улицах города.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Альтернатива новогодней ёлки</a:t>
            </a:r>
            <a:endParaRPr lang="ru-RU" dirty="0"/>
          </a:p>
        </p:txBody>
      </p:sp>
      <p:pic>
        <p:nvPicPr>
          <p:cNvPr id="4" name="Рисунок 3" descr="8cab8c303c18870dcbb51764b03b01f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3564396" cy="4752528"/>
          </a:xfrm>
          <a:prstGeom prst="rect">
            <a:avLst/>
          </a:prstGeom>
        </p:spPr>
      </p:pic>
      <p:pic>
        <p:nvPicPr>
          <p:cNvPr id="5" name="Рисунок 4" descr="1511427208-1427-elka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04864"/>
            <a:ext cx="4283968" cy="285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511427224-5824-elka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0648"/>
            <a:ext cx="4743400" cy="3567037"/>
          </a:xfrm>
          <a:prstGeom prst="rect">
            <a:avLst/>
          </a:prstGeom>
        </p:spPr>
      </p:pic>
      <p:pic>
        <p:nvPicPr>
          <p:cNvPr id="5" name="Рисунок 4" descr="elka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4355976" cy="307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elka_glavy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60648"/>
            <a:ext cx="4876795" cy="3240360"/>
          </a:xfrm>
          <a:prstGeom prst="rect">
            <a:avLst/>
          </a:prstGeom>
        </p:spPr>
      </p:pic>
      <p:pic>
        <p:nvPicPr>
          <p:cNvPr id="5" name="Рисунок 4" descr="images_cms-image-0000433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5148064" cy="2694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Сегодня мы с вами поговорим о новогодних деревьях. Вы догадались, о каких деревьях пойдет речь? Как вы думаете, почему эти деревья  можно назвать новогодними? 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elk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0"/>
            <a:ext cx="55446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Нашу красавицу подстерегает ещё одна опасность – ЛЕСНЫЕ ПОЖАРЫ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556792"/>
            <a:ext cx="6042248" cy="443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Будь всегда осторожен в лесу со спичками!!! Может произойти страшная трагедия…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4d41502ff859509ace9bc6039aa2af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204864"/>
            <a:ext cx="3180728" cy="3960440"/>
          </a:xfrm>
          <a:prstGeom prst="rect">
            <a:avLst/>
          </a:prstGeom>
        </p:spPr>
      </p:pic>
      <p:pic>
        <p:nvPicPr>
          <p:cNvPr id="5" name="Рисунок 4" descr="lesnoj-pozha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24944"/>
            <a:ext cx="4320481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Глупость, неосторожность и нелепость человека могут совершить такую ужасную трагедию…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ello_html_m43517d8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780928"/>
            <a:ext cx="5126020" cy="355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571" y="620688"/>
            <a:ext cx="768085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Заметил пожар в лесу – смело потуши его!</a:t>
            </a:r>
            <a:endParaRPr lang="ru-RU" dirty="0"/>
          </a:p>
        </p:txBody>
      </p:sp>
      <p:pic>
        <p:nvPicPr>
          <p:cNvPr id="4" name="Рисунок 3" descr="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556792"/>
            <a:ext cx="3240360" cy="50630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688508" cy="2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 пожара не только ели и сосны погибают, но и конечно же животные и птицы гибнут в пожарах</a:t>
            </a:r>
            <a:endParaRPr lang="ru-RU" dirty="0"/>
          </a:p>
        </p:txBody>
      </p:sp>
      <p:pic>
        <p:nvPicPr>
          <p:cNvPr id="4" name="Рисунок 3" descr="luxfon.com-278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276872"/>
            <a:ext cx="6457434" cy="40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Многие люди погибают на лесных пожарах, но все они выполняют свой долг перед природой, защищая наши леса от пожара…</a:t>
            </a:r>
            <a:endParaRPr lang="ru-RU" dirty="0"/>
          </a:p>
        </p:txBody>
      </p:sp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68960"/>
            <a:ext cx="5580112" cy="3138813"/>
          </a:xfrm>
          <a:prstGeom prst="rect">
            <a:avLst/>
          </a:prstGeom>
        </p:spPr>
      </p:pic>
      <p:pic>
        <p:nvPicPr>
          <p:cNvPr id="5" name="Рисунок 4" descr="r25_24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645024"/>
            <a:ext cx="4283968" cy="286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Страшное зрелище остаётся после пожара </a:t>
            </a:r>
            <a:endParaRPr lang="ru-RU" dirty="0"/>
          </a:p>
        </p:txBody>
      </p:sp>
      <p:pic>
        <p:nvPicPr>
          <p:cNvPr id="4" name="Рисунок 3" descr="i06_26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5220072" cy="3221681"/>
          </a:xfrm>
          <a:prstGeom prst="rect">
            <a:avLst/>
          </a:prstGeom>
        </p:spPr>
      </p:pic>
      <p:pic>
        <p:nvPicPr>
          <p:cNvPr id="5" name="Рисунок 4" descr="IMG_3361-1024x7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68960"/>
            <a:ext cx="4644008" cy="348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Современем</a:t>
            </a:r>
            <a:r>
              <a:rPr lang="ru-RU" dirty="0" smtClean="0"/>
              <a:t> всё забывается и лес снова нам преподносит лесных красавиц. </a:t>
            </a:r>
            <a:br>
              <a:rPr lang="ru-RU" dirty="0" smtClean="0"/>
            </a:br>
            <a:r>
              <a:rPr lang="ru-RU" dirty="0" smtClean="0"/>
              <a:t>Благодаря людям природы ели и сосна растут и радуют нас.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allery_5909ac6786a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573016"/>
            <a:ext cx="4176464" cy="278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Сосна и Ель похожи друг на друга. Чем? У них есть иголки и они круглый год зеленые. А чтобы никогда не путать эти два дерева, запомните поговорку:</a:t>
            </a:r>
            <a:br>
              <a:rPr lang="ru-RU" sz="3600" dirty="0" smtClean="0"/>
            </a:br>
            <a:r>
              <a:rPr lang="ru-RU" sz="3600" dirty="0" smtClean="0"/>
              <a:t>                   Ёлочка –короткая иголочка.</a:t>
            </a:r>
            <a:br>
              <a:rPr lang="ru-RU" sz="3600" dirty="0" smtClean="0"/>
            </a:br>
            <a:r>
              <a:rPr lang="ru-RU" sz="3600" dirty="0" smtClean="0"/>
              <a:t>                    Сосна – игла длинна.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Возрождения после пожара</a:t>
            </a:r>
            <a:endParaRPr lang="ru-RU" dirty="0"/>
          </a:p>
        </p:txBody>
      </p:sp>
      <p:pic>
        <p:nvPicPr>
          <p:cNvPr id="4" name="Рисунок 3" descr="0105A1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705" y="1556792"/>
            <a:ext cx="5261045" cy="3456384"/>
          </a:xfrm>
          <a:prstGeom prst="rect">
            <a:avLst/>
          </a:prstGeom>
        </p:spPr>
      </p:pic>
      <p:pic>
        <p:nvPicPr>
          <p:cNvPr id="6" name="Рисунок 5" descr="zaschita_les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01008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004837-1024x5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789040"/>
            <a:ext cx="5024557" cy="2826315"/>
          </a:xfrm>
          <a:prstGeom prst="rect">
            <a:avLst/>
          </a:prstGeom>
        </p:spPr>
      </p:pic>
      <p:pic>
        <p:nvPicPr>
          <p:cNvPr id="5" name="Рисунок 4" descr="910426_3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6444208" cy="338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59917_gallery.worl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0648"/>
            <a:ext cx="4139952" cy="3104964"/>
          </a:xfrm>
          <a:prstGeom prst="rect">
            <a:avLst/>
          </a:prstGeom>
        </p:spPr>
      </p:pic>
      <p:pic>
        <p:nvPicPr>
          <p:cNvPr id="6" name="Рисунок 5" descr="Fir_Trees_459217_1680x10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996952"/>
            <a:ext cx="4932040" cy="308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 леса – не губи,</a:t>
            </a:r>
            <a:br>
              <a:rPr lang="ru-RU" dirty="0" smtClean="0"/>
            </a:br>
            <a:r>
              <a:rPr lang="ru-RU" dirty="0" smtClean="0"/>
              <a:t>Мало леса – береги,</a:t>
            </a:r>
            <a:br>
              <a:rPr lang="ru-RU" dirty="0" smtClean="0"/>
            </a:br>
            <a:r>
              <a:rPr lang="ru-RU" dirty="0" smtClean="0"/>
              <a:t>Нет леса – посади.</a:t>
            </a:r>
            <a:endParaRPr lang="ru-RU" dirty="0"/>
          </a:p>
        </p:txBody>
      </p:sp>
      <p:pic>
        <p:nvPicPr>
          <p:cNvPr id="4" name="Рисунок 3" descr="nTdWDe9Nj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564904"/>
            <a:ext cx="5076056" cy="380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БЕРЕГИ И НЕ ГУБИ ЛЕСНУЮ КРАСАВИЦУ!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Взгляните на эти две картинки. На какой из них изображена сосна? А на какой ель?</a:t>
            </a:r>
            <a:endParaRPr lang="ru-RU" sz="4000" dirty="0"/>
          </a:p>
        </p:txBody>
      </p:sp>
      <p:pic>
        <p:nvPicPr>
          <p:cNvPr id="4" name="Рисунок 3" descr="oboik.ru_543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365104"/>
            <a:ext cx="3600016" cy="2250010"/>
          </a:xfrm>
          <a:prstGeom prst="rect">
            <a:avLst/>
          </a:prstGeom>
        </p:spPr>
      </p:pic>
      <p:pic>
        <p:nvPicPr>
          <p:cNvPr id="5" name="Рисунок 4" descr="imag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492896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Ель – очень выносливое дерево. Не боится даже самых морозов. А вот корни Ели растут близко к поверхности земли, поэтому сильный ветер может повалить Ель. </a:t>
            </a:r>
            <a:endParaRPr lang="ru-RU" sz="3600" dirty="0"/>
          </a:p>
        </p:txBody>
      </p:sp>
      <p:pic>
        <p:nvPicPr>
          <p:cNvPr id="4" name="Рисунок 3" descr="2fons.ru-43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429000"/>
            <a:ext cx="3027156" cy="1701944"/>
          </a:xfrm>
          <a:prstGeom prst="rect">
            <a:avLst/>
          </a:prstGeom>
        </p:spPr>
      </p:pic>
      <p:pic>
        <p:nvPicPr>
          <p:cNvPr id="5" name="Рисунок 4" descr="ел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852936"/>
            <a:ext cx="2680527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 у сосны корни очень сильные и длинные. Сосны могут расти и среди скал, и на песке, ветры им не страшны. А вот чего страшится сосна, так это отсутствие солнца. Сосны очень любят солнечный свет и растут там, где светло.</a:t>
            </a:r>
            <a:endParaRPr lang="ru-RU" sz="3600" dirty="0"/>
          </a:p>
        </p:txBody>
      </p:sp>
      <p:pic>
        <p:nvPicPr>
          <p:cNvPr id="4" name="Рисунок 3" descr="imag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429000"/>
            <a:ext cx="2520280" cy="2520280"/>
          </a:xfrm>
          <a:prstGeom prst="rect">
            <a:avLst/>
          </a:prstGeom>
        </p:spPr>
      </p:pic>
      <p:pic>
        <p:nvPicPr>
          <p:cNvPr id="5" name="Рисунок 4" descr="сосн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996952"/>
            <a:ext cx="252770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161214_1148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 птицам, и зверям, и растениям, и человеку служат сосны, и ели. А взамен просят лишь одного – не обижать их, не ломать и не вырубать понапрасну.</a:t>
            </a:r>
            <a:endParaRPr lang="ru-RU" sz="3600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564904"/>
            <a:ext cx="4427984" cy="2490741"/>
          </a:xfrm>
          <a:prstGeom prst="rect">
            <a:avLst/>
          </a:prstGeom>
        </p:spPr>
      </p:pic>
      <p:pic>
        <p:nvPicPr>
          <p:cNvPr id="5" name="Рисунок 4" descr="f39d1d5a97f59a7b663b267d982a64f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149080"/>
            <a:ext cx="3779912" cy="226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ЛЕСУ РОДИЛАСЬ ЁЛОЧКА, В ЛЕСУ ОНА РОСЛА…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Жила – была ёлочка. Росла она…(где?) А рядом с ёлочкой росли её соседи… (какие растения?). Все они ёлочку очень…(как к ней относились?) Любили резвиться возле ёлочки и лесные звери …(какие?) Зайца и лисичку ёлочка зимой защищала от метели своими пушистыми веточками, а белочку кормила ёлочка вкусными семенами из своих шишек.</a:t>
            </a:r>
            <a:br>
              <a:rPr lang="ru-RU" sz="2000" dirty="0" smtClean="0"/>
            </a:br>
            <a:r>
              <a:rPr lang="ru-RU" sz="2000" dirty="0" smtClean="0"/>
              <a:t>Перед новогодним праздником пришел к ёлочке  с топором…(кто?) Посмотрел дровосек на ёлочку  и  замахнулся  топором и …(Что сделал?).</a:t>
            </a:r>
            <a:br>
              <a:rPr lang="ru-RU" sz="2000" dirty="0" smtClean="0"/>
            </a:br>
            <a:r>
              <a:rPr lang="ru-RU" sz="3200" b="1" dirty="0" smtClean="0"/>
              <a:t>Чем закончилась эта история, вы сейчас узнаете… 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Рисунок 3" descr="Spruce_Pine_cone_555136_1280x8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437112"/>
            <a:ext cx="3384376" cy="225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469</Words>
  <Application>Microsoft Office PowerPoint</Application>
  <PresentationFormat>Экран (4:3)</PresentationFormat>
  <Paragraphs>32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Проект «Лесная красавица»</vt:lpstr>
      <vt:lpstr>Сегодня мы с вами поговорим о новогодних деревьях. Вы догадались, о каких деревьях пойдет речь? Как вы думаете, почему эти деревья  можно назвать новогодними?  </vt:lpstr>
      <vt:lpstr>Сосна и Ель похожи друг на друга. Чем? У них есть иголки и они круглый год зеленые. А чтобы никогда не путать эти два дерева, запомните поговорку:                    Ёлочка –короткая иголочка.                     Сосна – игла длинна.  </vt:lpstr>
      <vt:lpstr>Взгляните на эти две картинки. На какой из них изображена сосна? А на какой ель?</vt:lpstr>
      <vt:lpstr>Ель – очень выносливое дерево. Не боится даже самых морозов. А вот корни Ели растут близко к поверхности земли, поэтому сильный ветер может повалить Ель. </vt:lpstr>
      <vt:lpstr>А у сосны корни очень сильные и длинные. Сосны могут расти и среди скал, и на песке, ветры им не страшны. А вот чего страшится сосна, так это отсутствие солнца. Сосны очень любят солнечный свет и растут там, где светло.</vt:lpstr>
      <vt:lpstr>Презентация PowerPoint</vt:lpstr>
      <vt:lpstr>И птицам, и зверям, и растениям, и человеку служат сосны, и ели. А взамен просят лишь одного – не обижать их, не ломать и не вырубать понапрасну.</vt:lpstr>
      <vt:lpstr>В ЛЕСУ РОДИЛАСЬ ЁЛОЧКА, В ЛЕСУ ОНА РОСЛА… Жила – была ёлочка. Росла она…(где?) А рядом с ёлочкой росли её соседи… (какие растения?). Все они ёлочку очень…(как к ней относились?) Любили резвиться возле ёлочки и лесные звери …(какие?) Зайца и лисичку ёлочка зимой защищала от метели своими пушистыми веточками, а белочку кормила ёлочка вкусными семенами из своих шишек. Перед новогодним праздником пришел к ёлочке  с топором…(кто?) Посмотрел дровосек на ёлочку  и  замахнулся  топором и …(Что сделал?). Чем закончилась эта история, вы сейчас узнаете…  </vt:lpstr>
      <vt:lpstr>Наступил новогодний праздник и людям понадобилась ёлочка. Пришли люди и срубили лесную красавицу </vt:lpstr>
      <vt:lpstr>И увезли нашу красавицу на ёлочный базар, чтобы люди купили её на свой праздник…</vt:lpstr>
      <vt:lpstr>И люди купили себе ёлочку на празднике… </vt:lpstr>
      <vt:lpstr>Нарядили нашу ёлочку шарами и игрушками…</vt:lpstr>
      <vt:lpstr>И вот теперь нарядная на празднике стоит…</vt:lpstr>
      <vt:lpstr>Праздник закончился и вот, что было дальше с нашей красавицей лесной…</vt:lpstr>
      <vt:lpstr>В наше время многие люди во время новогодних праздников отказываются от использования живых елей и сосен. Вместо живых деревьев используют  искусственные, а посаженные в горшки. Во время праздника такие ели и сосны стоят в домах наряженные. А после того, как праздничные дни заканчиваются с ёлок снимают игрушки, украшения и высаживают деревья в парках, во дворах и на улицах города.</vt:lpstr>
      <vt:lpstr>Альтернатива новогодней ёлки</vt:lpstr>
      <vt:lpstr>Презентация PowerPoint</vt:lpstr>
      <vt:lpstr>Презентация PowerPoint</vt:lpstr>
      <vt:lpstr>Презентация PowerPoint</vt:lpstr>
      <vt:lpstr>Нашу красавицу подстерегает ещё одна опасность – ЛЕСНЫЕ ПОЖАРЫ</vt:lpstr>
      <vt:lpstr>Будь всегда осторожен в лесу со спичками!!! Может произойти страшная трагедия…</vt:lpstr>
      <vt:lpstr>Глупость, неосторожность и нелепость человека могут совершить такую ужасную трагедию…</vt:lpstr>
      <vt:lpstr>Презентация PowerPoint</vt:lpstr>
      <vt:lpstr>Заметил пожар в лесу – смело потуши его!</vt:lpstr>
      <vt:lpstr>От пожара не только ели и сосны погибают, но и конечно же животные и птицы гибнут в пожарах</vt:lpstr>
      <vt:lpstr>Многие люди погибают на лесных пожарах, но все они выполняют свой долг перед природой, защищая наши леса от пожара…</vt:lpstr>
      <vt:lpstr>Страшное зрелище остаётся после пожара </vt:lpstr>
      <vt:lpstr>Современем всё забывается и лес снова нам преподносит лесных красавиц.  Благодаря людям природы ели и сосна растут и радуют нас. </vt:lpstr>
      <vt:lpstr>Возрождения после пожара</vt:lpstr>
      <vt:lpstr> </vt:lpstr>
      <vt:lpstr>Презентация PowerPoint</vt:lpstr>
      <vt:lpstr>Много леса – не губи, Мало леса – береги, Нет леса – посади.</vt:lpstr>
      <vt:lpstr>БЕРЕГИ И НЕ ГУБИ ЛЕСНУЮ КРАСАВИЦУ!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«Лесная красавица»</dc:title>
  <dc:creator>Дом</dc:creator>
  <cp:lastModifiedBy>User</cp:lastModifiedBy>
  <cp:revision>32</cp:revision>
  <dcterms:created xsi:type="dcterms:W3CDTF">2018-12-03T10:31:43Z</dcterms:created>
  <dcterms:modified xsi:type="dcterms:W3CDTF">2018-12-21T12:36:33Z</dcterms:modified>
</cp:coreProperties>
</file>