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DCC0E-7940-4EE4-BD7E-A897553967CC}" type="datetimeFigureOut">
              <a:rPr lang="ru-RU" smtClean="0"/>
              <a:pPr/>
              <a:t>01.05.2023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C84F9-7462-4B5F-B495-1ADAB092B8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DCC0E-7940-4EE4-BD7E-A897553967CC}" type="datetimeFigureOut">
              <a:rPr lang="ru-RU" smtClean="0"/>
              <a:pPr/>
              <a:t>01.05.2023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C84F9-7462-4B5F-B495-1ADAB092B8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DCC0E-7940-4EE4-BD7E-A897553967CC}" type="datetimeFigureOut">
              <a:rPr lang="ru-RU" smtClean="0"/>
              <a:pPr/>
              <a:t>01.05.2023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C84F9-7462-4B5F-B495-1ADAB092B8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DCC0E-7940-4EE4-BD7E-A897553967CC}" type="datetimeFigureOut">
              <a:rPr lang="ru-RU" smtClean="0"/>
              <a:pPr/>
              <a:t>01.05.2023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C84F9-7462-4B5F-B495-1ADAB092B8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DCC0E-7940-4EE4-BD7E-A897553967CC}" type="datetimeFigureOut">
              <a:rPr lang="ru-RU" smtClean="0"/>
              <a:pPr/>
              <a:t>01.05.2023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C84F9-7462-4B5F-B495-1ADAB092B8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DCC0E-7940-4EE4-BD7E-A897553967CC}" type="datetimeFigureOut">
              <a:rPr lang="ru-RU" smtClean="0"/>
              <a:pPr/>
              <a:t>01.05.2023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C84F9-7462-4B5F-B495-1ADAB092B8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DCC0E-7940-4EE4-BD7E-A897553967CC}" type="datetimeFigureOut">
              <a:rPr lang="ru-RU" smtClean="0"/>
              <a:pPr/>
              <a:t>01.05.2023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C84F9-7462-4B5F-B495-1ADAB092B8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DCC0E-7940-4EE4-BD7E-A897553967CC}" type="datetimeFigureOut">
              <a:rPr lang="ru-RU" smtClean="0"/>
              <a:pPr/>
              <a:t>01.05.2023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C84F9-7462-4B5F-B495-1ADAB092B8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DCC0E-7940-4EE4-BD7E-A897553967CC}" type="datetimeFigureOut">
              <a:rPr lang="ru-RU" smtClean="0"/>
              <a:pPr/>
              <a:t>01.05.2023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C84F9-7462-4B5F-B495-1ADAB092B8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DCC0E-7940-4EE4-BD7E-A897553967CC}" type="datetimeFigureOut">
              <a:rPr lang="ru-RU" smtClean="0"/>
              <a:pPr/>
              <a:t>01.05.2023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C84F9-7462-4B5F-B495-1ADAB092B8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DCC0E-7940-4EE4-BD7E-A897553967CC}" type="datetimeFigureOut">
              <a:rPr lang="ru-RU" smtClean="0"/>
              <a:pPr/>
              <a:t>01.05.2023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C84F9-7462-4B5F-B495-1ADAB092B8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3DCC0E-7940-4EE4-BD7E-A897553967CC}" type="datetimeFigureOut">
              <a:rPr lang="ru-RU" smtClean="0"/>
              <a:pPr/>
              <a:t>01.05.2023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6C84F9-7462-4B5F-B495-1ADAB092B86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dmin\Desktop\images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70009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1071546"/>
            <a:ext cx="7772400" cy="71438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Презентация для родителей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1785926"/>
            <a:ext cx="6400800" cy="3852874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r>
              <a:rPr lang="ru-RU" sz="5400" b="1" dirty="0" smtClean="0">
                <a:solidFill>
                  <a:schemeClr val="bg2">
                    <a:lumMod val="10000"/>
                  </a:schemeClr>
                </a:solidFill>
              </a:rPr>
              <a:t>Что нельзя говорить детям о войне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admin\Desktop\images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1214422"/>
            <a:ext cx="7143800" cy="428628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3100" dirty="0" smtClean="0"/>
              <a:t>Накануне Дня Победы, хочу рассказать о том, что и когда можно и нужно рассказывать детям о войне, а что - нельзя. Без сомнения говорить на эту тему нужно, в первую очередь для того, чтобы современные мальчишки и девчонки понимали к каким страшным последствиям может привести ненависть одних людей к другим, чтобы ценили мир и дар жизни больше всего на свете.</a:t>
            </a:r>
            <a:br>
              <a:rPr lang="ru-RU" sz="3100" dirty="0" smtClean="0"/>
            </a:br>
            <a:r>
              <a:rPr lang="ru-RU" sz="3100" dirty="0" smtClean="0"/>
              <a:t>Однако, всему своё время.</a:t>
            </a:r>
            <a:br>
              <a:rPr lang="ru-RU" sz="3100" dirty="0" smtClean="0"/>
            </a:br>
            <a:endParaRPr lang="ru-RU" sz="3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admin\Desktop\images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85860"/>
            <a:ext cx="8229600" cy="50006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3-6 лет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14414" y="1600200"/>
            <a:ext cx="6715172" cy="4525963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endParaRPr lang="ru-RU" b="1" dirty="0" smtClean="0"/>
          </a:p>
          <a:p>
            <a:r>
              <a:rPr lang="ru-RU" b="1" dirty="0" smtClean="0"/>
              <a:t>У ребенка до 5 лет нет осознания конечности жизни, смерть для него довольно абстрактное понятие. Форсированное знакомство с тем, что каждый человек может умереть - риск появления страхов и повышенной тревожности.</a:t>
            </a:r>
          </a:p>
          <a:p>
            <a:r>
              <a:rPr lang="ru-RU" b="1" dirty="0" smtClean="0"/>
              <a:t>У детей очень конкретное мышление и когда им говорят о том, что папы уходили на войну, а мирных жителей убивали, у них возникают простые и очевидные для детского ума вопросы. "Мама, а ты не умрешь?" "Папа, а сейчас война не начнется". При этом малыш может застрять в страхе потерять близких.</a:t>
            </a:r>
          </a:p>
          <a:p>
            <a:r>
              <a:rPr lang="ru-RU" b="1" dirty="0" smtClean="0">
                <a:solidFill>
                  <a:srgbClr val="FF0000"/>
                </a:solidFill>
              </a:rPr>
              <a:t>О чем можно.</a:t>
            </a:r>
          </a:p>
          <a:p>
            <a:r>
              <a:rPr lang="ru-RU" b="1" dirty="0" smtClean="0"/>
              <a:t>О сути войны, просто и без подробностей. "Война бывает, когда один народ решил, что он лучше другого и решил захватить чужую землю, дома, людей", - как-то так.</a:t>
            </a:r>
          </a:p>
          <a:p>
            <a:r>
              <a:rPr lang="ru-RU" b="1" dirty="0" smtClean="0"/>
              <a:t>О том, как тяжело приходилось в быту. Во время войны у детей часто не было книжек и игрушек, было мало еды и совсем не было сладостей. В домах часто было холодно.</a:t>
            </a:r>
          </a:p>
          <a:p>
            <a:r>
              <a:rPr lang="ru-RU" b="1" dirty="0" smtClean="0"/>
              <a:t>Что почитать? Одна из хороших книг для дошкольников о войне Валентина Семенцова "Лист фикуса"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\Desktop\images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-357213"/>
            <a:ext cx="9144000" cy="750099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000108"/>
            <a:ext cx="8229600" cy="41753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6-8 лет 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142976" y="1214422"/>
            <a:ext cx="6858048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dirty="0"/>
          </a:p>
          <a:p>
            <a:r>
              <a:rPr lang="ru-RU" sz="1600" b="1" dirty="0"/>
              <a:t>Уже можно чуть подробнее рассказывать о войне. При этом</a:t>
            </a:r>
          </a:p>
          <a:p>
            <a:r>
              <a:rPr lang="ru-RU" sz="1600" b="1" dirty="0"/>
              <a:t>обязательно делать акцент на </a:t>
            </a:r>
            <a:r>
              <a:rPr lang="ru-RU" sz="1600" b="1" dirty="0" err="1"/>
              <a:t>позитивном,а</a:t>
            </a:r>
            <a:r>
              <a:rPr lang="ru-RU" sz="1600" b="1" dirty="0"/>
              <a:t> не на ужасах (в общем-то эта рекомендация актуальна и для детей постарше, вплоть до подросткового возраста).</a:t>
            </a:r>
          </a:p>
          <a:p>
            <a:r>
              <a:rPr lang="ru-RU" sz="1600" b="1" i="1" dirty="0">
                <a:solidFill>
                  <a:srgbClr val="FF0000"/>
                </a:solidFill>
              </a:rPr>
              <a:t>О чем нельзя: о гибели детей.</a:t>
            </a:r>
            <a:endParaRPr lang="ru-RU" sz="1600" b="1" dirty="0">
              <a:solidFill>
                <a:srgbClr val="FF0000"/>
              </a:solidFill>
            </a:endParaRPr>
          </a:p>
          <a:p>
            <a:r>
              <a:rPr lang="ru-RU" sz="1600" b="1" dirty="0"/>
              <a:t>Ребенок уже понимает, что он смертен, но для него возможность умереть самому где-то далеко за горизонтом его реальности. Часто в представлении детей этого возраста только старые люди умирают. Так психика защищается, вытесняет те сведения, с которыми еще может не справиться.</a:t>
            </a:r>
          </a:p>
          <a:p>
            <a:r>
              <a:rPr lang="ru-RU" sz="1600" b="1" dirty="0"/>
              <a:t>И вдруг, когда ребенок получает информацию, что это не так, он вдруг осознает: "И я! Я тоже могу умереть! Прямо сейчас!"</a:t>
            </a:r>
          </a:p>
          <a:p>
            <a:r>
              <a:rPr lang="ru-RU" sz="1600" b="1" dirty="0"/>
              <a:t>В этот момент риск появления всевозможных страхов увеличивается в разы (темноты, быть одному, потери близких). Если ребенок впечатлительный, тревожный, чувствительный, то информация о смерти детей может повлечь за собой нарушение сна. Могут возникать тики или обостряться психосоматические заболевания.</a:t>
            </a:r>
          </a:p>
          <a:p>
            <a:r>
              <a:rPr lang="ru-RU" sz="1600" b="1" dirty="0"/>
              <a:t>Устранять последствия порой приходится даже с помощью психолога.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admin\Desktop\images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-214338"/>
            <a:ext cx="9144000" cy="7072338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274638"/>
            <a:ext cx="7072362" cy="622619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2700" b="1" dirty="0" smtClean="0">
                <a:solidFill>
                  <a:srgbClr val="FF0000"/>
                </a:solidFill>
              </a:rPr>
              <a:t>О чем можно и нужно</a:t>
            </a: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>Расскажите о том, как соседи помогали друг другу, как делились едой или одеждой, как радовались жизни. Поделитесь своими семейными историями о своих героях. Почитайте детские книги о том, как не отдавали свою землю врагу. Есть и хорошие советские фильмы, где война показана без лишней изнанки, но дает чёткое представление о том, как это было. "Иваново детство, например".</a:t>
            </a:r>
            <a:br>
              <a:rPr lang="ru-RU" sz="2700" dirty="0" smtClean="0"/>
            </a:br>
            <a:r>
              <a:rPr lang="ru-RU" sz="2700" dirty="0" smtClean="0"/>
              <a:t>Вам в помощь - книги.</a:t>
            </a:r>
            <a:br>
              <a:rPr lang="ru-RU" sz="2700" dirty="0" smtClean="0"/>
            </a:br>
            <a:r>
              <a:rPr lang="ru-RU" sz="2700" dirty="0" smtClean="0"/>
              <a:t>В. Драгунский "Арбузный Переулок"</a:t>
            </a:r>
            <a:br>
              <a:rPr lang="ru-RU" sz="2700" dirty="0" smtClean="0"/>
            </a:br>
            <a:r>
              <a:rPr lang="ru-RU" sz="2700" dirty="0" smtClean="0"/>
              <a:t>В. Осеева "Андрейка"</a:t>
            </a:r>
            <a:br>
              <a:rPr lang="ru-RU" sz="2700" dirty="0" smtClean="0"/>
            </a:br>
            <a:r>
              <a:rPr lang="ru-RU" sz="2700" dirty="0" smtClean="0"/>
              <a:t>Л. Воронкова "Девочка из города"</a:t>
            </a:r>
            <a:br>
              <a:rPr lang="ru-RU" sz="27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endParaRPr lang="ru-RU" sz="27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admin\Desktop\images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86908" cy="7072338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1357298"/>
            <a:ext cx="7143800" cy="4500594"/>
          </a:xfrm>
        </p:spPr>
        <p:txBody>
          <a:bodyPr>
            <a:noAutofit/>
          </a:bodyPr>
          <a:lstStyle/>
          <a:p>
            <a:pPr fontAlgn="base"/>
            <a:r>
              <a:rPr lang="ru-RU" sz="2800" dirty="0">
                <a:solidFill>
                  <a:srgbClr val="FF0000"/>
                </a:solidFill>
              </a:rPr>
              <a:t>Советы родителям: как рассказать детям о войне</a:t>
            </a: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/>
              <a:t>-Рассказывать о войне следует простым, лаконичным языком. Чем младше ребенок, тем понятнее и доступнее должна быть информация.</a:t>
            </a:r>
            <a:br>
              <a:rPr lang="ru-RU" sz="2800" dirty="0"/>
            </a:br>
            <a:r>
              <a:rPr lang="ru-RU" sz="2800" dirty="0"/>
              <a:t>—Не нужно пытаться рассказать все и сразу. Лучше разделить разговор на несколько частей. Об оружии поговорить в музее, о героизме – у памятника, о благодарности – создавая подарок ветерану.</a:t>
            </a:r>
            <a:r>
              <a:rPr lang="ru-RU" sz="3200" dirty="0"/>
              <a:t/>
            </a:r>
            <a:br>
              <a:rPr lang="ru-RU" sz="3200" dirty="0"/>
            </a:br>
            <a:endParaRPr lang="ru-RU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384</Words>
  <Application>Microsoft Office PowerPoint</Application>
  <PresentationFormat>Экран (4:3)</PresentationFormat>
  <Paragraphs>23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Презентация для родителей</vt:lpstr>
      <vt:lpstr> Накануне Дня Победы, хочу рассказать о том, что и когда можно и нужно рассказывать детям о войне, а что - нельзя. Без сомнения говорить на эту тему нужно, в первую очередь для того, чтобы современные мальчишки и девчонки понимали к каким страшным последствиям может привести ненависть одних людей к другим, чтобы ценили мир и дар жизни больше всего на свете. Однако, всему своё время. </vt:lpstr>
      <vt:lpstr>3-6 лет</vt:lpstr>
      <vt:lpstr>6-8 лет </vt:lpstr>
      <vt:lpstr> О чем можно и нужно Расскажите о том, как соседи помогали друг другу, как делились едой или одеждой, как радовались жизни. Поделитесь своими семейными историями о своих героях. Почитайте детские книги о том, как не отдавали свою землю врагу. Есть и хорошие советские фильмы, где война показана без лишней изнанки, но дает чёткое представление о том, как это было. "Иваново детство, например". Вам в помощь - книги. В. Драгунский "Арбузный Переулок" В. Осеева "Андрейка" Л. Воронкова "Девочка из города"  </vt:lpstr>
      <vt:lpstr>Советы родителям: как рассказать детям о войне -Рассказывать о войне следует простым, лаконичным языком. Чем младше ребенок, тем понятнее и доступнее должна быть информация. —Не нужно пытаться рассказать все и сразу. Лучше разделить разговор на несколько частей. Об оружии поговорить в музее, о героизме – у памятника, о благодарности – создавая подарок ветерану.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4</cp:revision>
  <dcterms:created xsi:type="dcterms:W3CDTF">2023-05-01T12:05:30Z</dcterms:created>
  <dcterms:modified xsi:type="dcterms:W3CDTF">2023-05-01T12:39:31Z</dcterms:modified>
</cp:coreProperties>
</file>