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D3545C2-800A-45B9-BFF2-EE60805CA79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922BE5-870F-41B1-A9C7-312C09FEF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904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45C2-800A-45B9-BFF2-EE60805CA79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2BE5-870F-41B1-A9C7-312C09FEF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9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45C2-800A-45B9-BFF2-EE60805CA79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2BE5-870F-41B1-A9C7-312C09FEF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5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45C2-800A-45B9-BFF2-EE60805CA79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2BE5-870F-41B1-A9C7-312C09FEF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4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3545C2-800A-45B9-BFF2-EE60805CA79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8922BE5-870F-41B1-A9C7-312C09FEF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46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45C2-800A-45B9-BFF2-EE60805CA79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2BE5-870F-41B1-A9C7-312C09FEF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5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45C2-800A-45B9-BFF2-EE60805CA79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2BE5-870F-41B1-A9C7-312C09FEF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75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45C2-800A-45B9-BFF2-EE60805CA79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2BE5-870F-41B1-A9C7-312C09FEF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5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45C2-800A-45B9-BFF2-EE60805CA79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2BE5-870F-41B1-A9C7-312C09FEF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2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45C2-800A-45B9-BFF2-EE60805CA79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922BE5-870F-41B1-A9C7-312C09FEFDC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006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D3545C2-800A-45B9-BFF2-EE60805CA79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922BE5-870F-41B1-A9C7-312C09FEFD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499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3545C2-800A-45B9-BFF2-EE60805CA79C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922BE5-870F-41B1-A9C7-312C09FEF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75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DD575-F375-4C97-AE0C-49F50D1AAD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/>
                </a:solidFill>
                <a:latin typeface="Arial Black" panose="020B0A04020102020204" pitchFamily="34" charset="0"/>
              </a:rPr>
              <a:t>Игрушки: польза и вред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713C8A-A314-4001-8FDB-5346256F40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Выполнила воспитатель Кузьмина А.Ю.</a:t>
            </a:r>
          </a:p>
        </p:txBody>
      </p:sp>
    </p:spTree>
    <p:extLst>
      <p:ext uri="{BB962C8B-B14F-4D97-AF65-F5344CB8AC3E}">
        <p14:creationId xmlns:p14="http://schemas.microsoft.com/office/powerpoint/2010/main" val="10929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05172-E147-4920-8E59-AFE0B24D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3850"/>
            <a:ext cx="10058400" cy="96713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Роль игрушек в развитии ребёнка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66FE5-6DF2-4410-8E44-297090A41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3614394"/>
            <a:ext cx="10058400" cy="29197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Основные функции: </a:t>
            </a:r>
          </a:p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Развитие речи и коммуникативных навыков </a:t>
            </a:r>
          </a:p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Познавательное развитие </a:t>
            </a:r>
          </a:p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Формирование эмоционально-нравственной сферы </a:t>
            </a:r>
          </a:p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Развитие творческих способностей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11D79-8161-4F46-BAAD-552191FC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7" y="1181100"/>
            <a:ext cx="39909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3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E6A07-6C58-4122-AD0B-E390664D7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полезных игрушек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B25A8A-419F-467A-AAF1-950AE431F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2014194"/>
            <a:ext cx="9220200" cy="393192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Сюжетные игрушки: куклы, фигурки животных 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Технические игрушки: машинки, конструкторы 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Дидактические игрушки: пирамидки, мозаики 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Спортивные игрушки: мячи, скакалки 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Музыкальные игрушки: дудочки, барабаны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BFCEA3-04FC-4F60-84A9-835B2DDD6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25" y="3071468"/>
            <a:ext cx="3106238" cy="321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6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7EA43-BC85-4488-A85A-C7CDB343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выбору игрушек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1E4EC5-300F-4F5D-A242-5EB40DF02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50" y="2230755"/>
            <a:ext cx="10058400" cy="393192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Безопасность использования </a:t>
            </a:r>
          </a:p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Соответствие возрасту ребёнка </a:t>
            </a:r>
          </a:p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Эстетичность внешнего вида </a:t>
            </a:r>
          </a:p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Развивающий потенциал </a:t>
            </a:r>
          </a:p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Отсутствие насилия и агрессии 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FE2483-1E7E-45F7-B13F-062091D85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1927225"/>
            <a:ext cx="410845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7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5A455-08BF-4446-96BA-E0DBC66C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Польза правильно подобранных игрушек 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7720A8-479D-4C95-A3F3-37F16D20A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Развитие воображения и фантазии 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Формирование социальных навыков 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Стимулирование познавательной активности 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Физическое развитие 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Эмоциональное благополучие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3F8F13-E26B-4A7F-B4B0-E52B7E607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4476750"/>
            <a:ext cx="11687176" cy="222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4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5690A-8F27-4DB8-9E13-26FE34E9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Вредные игрушки и их последствия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B453B7-07CE-4EC4-B92C-F668350FD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Негативное влияние: </a:t>
            </a:r>
          </a:p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Размытие понятий добра и зла </a:t>
            </a:r>
          </a:p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Подавление инстинкта самосохранения </a:t>
            </a:r>
          </a:p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Формирование неправильных поведенческих моделей 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73BEA7-2AAE-4B25-BF8C-609B79CF6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4162425"/>
            <a:ext cx="50196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77139-057B-4C95-A2C6-7D85B2BF3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вредных игрушек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C00C3A-136B-489E-9DD0-C56FDF4FE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283486"/>
            <a:ext cx="10058400" cy="39319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Агрессивный дизайн </a:t>
            </a:r>
          </a:p>
          <a:p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Насилие в сюжете </a:t>
            </a:r>
          </a:p>
          <a:p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Страшные персонажи </a:t>
            </a:r>
          </a:p>
          <a:p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Неэтичное содержание</a:t>
            </a:r>
            <a:r>
              <a:rPr lang="ru-RU" sz="3600" b="1" dirty="0"/>
              <a:t> 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A996A4-28A4-4F8F-9678-2F4B6983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2014194"/>
            <a:ext cx="5572126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1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487B3-B110-4443-8BC2-1C1507FD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родителям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03B146-85B6-48AA-81EA-90708BF13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Учитывать возраст ребёнка при выборе 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Проверять безопасность игрушки 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Играть вместе с ребёнком 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Обсуждать сюжеты игр 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Ограничивать время игры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F265C2-C7AC-40F8-B110-1D61C0CF2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12" y="3563641"/>
            <a:ext cx="4547625" cy="256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6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5125C-CAEC-46B7-8391-793C1E1C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251460"/>
            <a:ext cx="10058400" cy="1005840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A22982-1FB2-4AEE-A56F-4A8455F46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66800"/>
            <a:ext cx="10058400" cy="3524250"/>
          </a:xfrm>
        </p:spPr>
        <p:txBody>
          <a:bodyPr/>
          <a:lstStyle/>
          <a:p>
            <a:pPr algn="just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Правильный выбор игрушек – залог гармоничного развития ребёнка </a:t>
            </a:r>
          </a:p>
          <a:p>
            <a:pPr algn="just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Совместные игры укрепляют семейные отношения </a:t>
            </a:r>
          </a:p>
          <a:p>
            <a:pPr algn="just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Внимательный подход к выбору игрушек защищает психику ребёнка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18993D-0128-4760-A533-F51B2C1FC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" y="4419600"/>
            <a:ext cx="10277475" cy="22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76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95</TotalTime>
  <Words>213</Words>
  <Application>Microsoft Office PowerPoint</Application>
  <PresentationFormat>Широкоэкранный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Century Gothic</vt:lpstr>
      <vt:lpstr>Garamond</vt:lpstr>
      <vt:lpstr>Савон</vt:lpstr>
      <vt:lpstr>Игрушки: польза и вред</vt:lpstr>
      <vt:lpstr>Роль игрушек в развитии ребёнка </vt:lpstr>
      <vt:lpstr>Виды полезных игрушек</vt:lpstr>
      <vt:lpstr>Требования к выбору игрушек </vt:lpstr>
      <vt:lpstr>Польза правильно подобранных игрушек </vt:lpstr>
      <vt:lpstr>Вредные игрушки и их последствия</vt:lpstr>
      <vt:lpstr>Признаки вредных игрушек </vt:lpstr>
      <vt:lpstr>Рекомендации родителям </vt:lpstr>
      <vt:lpstr>Заключение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Игрушки: польза и вред</dc:title>
  <dc:creator>Русланович Даниил</dc:creator>
  <cp:lastModifiedBy>Русланович Даниил</cp:lastModifiedBy>
  <cp:revision>8</cp:revision>
  <dcterms:created xsi:type="dcterms:W3CDTF">2025-10-26T08:36:43Z</dcterms:created>
  <dcterms:modified xsi:type="dcterms:W3CDTF">2025-10-26T10:12:28Z</dcterms:modified>
</cp:coreProperties>
</file>