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0EC21-2A10-43B7-9C1F-9FF3ADEF2A6A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48F20-A9F8-4144-90BD-50843C8B9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Организаторы-составители: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Кузьмина А.Ю.,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воспитатель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Лыкова И.Ю.,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учитель-логопед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48F20-A9F8-4144-90BD-50843C8B94B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48F20-A9F8-4144-90BD-50843C8B94B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Фотографии с открытого занятия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48F20-A9F8-4144-90BD-50843C8B94B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Экскурсия на кухню детского сада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48F20-A9F8-4144-90BD-50843C8B94B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Кулинарное</a:t>
            </a:r>
            <a:r>
              <a:rPr lang="ru-RU" baseline="0" dirty="0" smtClean="0"/>
              <a:t> сотворчество в семьях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48F20-A9F8-4144-90BD-50843C8B94B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obrazovanie/pova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obrazovanie/pitanie-konspekt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obrazovanie/produkty-pitaniy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446" y="1"/>
            <a:ext cx="9487846" cy="685799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33400" y="152400"/>
            <a:ext cx="7848600" cy="13716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№234»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(МБДОУ «Детский сад №234»)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0600" y="2057400"/>
            <a:ext cx="6705600" cy="1828800"/>
          </a:xfrm>
          <a:prstGeom prst="roundRec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Поварята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Ранняя профориентация дошкольников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8200" y="3810000"/>
            <a:ext cx="3733800" cy="17526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Организаторы-составители: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Кузьмина А.Ю.,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воситатель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Лыкова И.Ю.,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21252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учитель-логопед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4600" y="5715000"/>
            <a:ext cx="4191000" cy="5334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Барнаул,2025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57200" y="457200"/>
            <a:ext cx="8077200" cy="609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14400" y="1304433"/>
            <a:ext cx="7239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 деятельность детей (с 12.11 по 22.11.2025)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картин, иллюстраций,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раскрашивание раскрасок «Овощи – фрукты», «Посуда», «Все работы хороши».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настольные и дидактические игры «Профессии», «Овощи – фрукты», «Варим компот», «Кто что делает?», «Чудесный мешочек», «Что лишнее?», «Пирожки», «Ждём гостей», «Кому что нужно для работы?».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04800" y="685800"/>
            <a:ext cx="8382000" cy="586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3400" y="804539"/>
            <a:ext cx="7543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с семьёй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Совместное приготовление блюд с детьми дома в условиях семьи (17.11-27.11.2025);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семейного рецепта от каждой семьи (25.11-28.11.2025).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Организованная образовательная деятельность (27.11.2025)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непосредственно-образовательной деятельности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открытое занятие в группе №13(ЗПР)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«Профессия повар») (ПРИЛОЖЕНИЕ 3)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– Итоговый.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методического  продукта проекта: конспект открытого занятия  по теме «Повар»;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книги 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Семейные рецепты нашей группы»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28600" y="228600"/>
            <a:ext cx="8610600" cy="647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3400" y="698346"/>
            <a:ext cx="8001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Риски: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Несоблюдение сроков реализации проекта.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Проблема привлечения родителей.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6767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6767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Практический результат проекта: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Дооформлен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 сюжетно-ролевой игры новыми атрибутами (кухонная утварь, фартуки)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 банк бесед для детей по теме проекта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Оформлена книга семейных рецептов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расширили и углубили знания о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профессии повар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 значимости, ценности этого труда. Ежедневные обсуждения и рассматривание иллюстраций и фильмов о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обогатило словарь детей, способствовало повышению их речевой активности.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способствовал воспитанию у детей уважение к труду взрослых, бережного отношения к окружающему, укрепил дружеские отношения между родителями и сотрудниками, способствовал желанию сотрудничать, помогать детям в его реализации.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33400" y="457200"/>
            <a:ext cx="8077200" cy="594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7200" y="397787"/>
            <a:ext cx="8229600" cy="6217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проекта позволила расширить знания и представления детей о работе повара, а так же  развить кругозор и обогащать словарный запас. Данный проект способствовал воспитанию и уважению к людям труда.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Литература: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Алябенва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 А. Поиграем в профессии. Книга 1. Занятия, игры, беседы с детьми 5-7 лет. – М. : ТЦ Сфера, 2014. – 128 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Гербова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Максакова. Дидактические игры.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С. Чертков – Детям о профессиях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Захаров Н. Н. Профессиональная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ориентация дошкольников. — М., 1988.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Кондрашов В. П. Введение дошкольников в мир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Учебно-методическое пособие. —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Балашов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Изд-во "Николаев", 2004.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Логинова, В. И. Формирование представлений о труде взрослых / В. И. Логинова, Л. 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Мишарина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// Дошкольное воспитание. — 1978. — №10.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Шорыгина Т. А. Беседы о профессиях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Методическое пособие. – 2-е изд. – М. : ТЦ Сфера, 2020. – 128 с.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(Вместе с детьми)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8915400" cy="632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89916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ПРИЛОЖЕНИЕ 1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о профессии  повар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группа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создать условия для закрепления представлений детьми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старшей группы о профессии повар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Закреплять знания о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профессии повар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расширять словарный запас детей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старшей группы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Развивать слуховой, зрительный анализаторы, мыслительные процессы;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Воспитывать усидчивость, умение слушать друг друга, не перебивая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собеседника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Вводная часть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Здравствуйте ребята. Сегодня я с вами хочу поговорить о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профессии повар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часть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к детям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Ребята, а где можно встретить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Какая у него форма одежды?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 помните, мы были на экскурсии в нашем детском саду? Что вы там видели?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А как вы думаете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8B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Повар, кондитер. Знакомство с профессией"/>
              </a:rPr>
              <a:t>повар это сложная работа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Правильно ребята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профессия повар очень сложна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Ведь он должен обладать великолепной памятью и должен знать и помнить, как готовить те или иные блюда, сколько и каких класть продуктов, какие подавать гарниры к котлетам, курице, рыбе, мясу.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думаете, сколько существует способов нарезать картофель?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(ответы детей)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Таких способов более десятка.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Перечислю вам некоторые из 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соломкой, брусочками, кубиками, кружочками, ломтиками и. т. 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14400" y="951332"/>
            <a:ext cx="7467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Выбирает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профессию повара человек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любит готовить, проявляя при этом фантазию. Многие знаменитые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повара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сами придумывают новые блюда. Надев белоснежный халат и колпак,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повар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«колдует»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над кастрюлями, что-то смешивают, доливают, обжаривают. Таким образом, получаются очень вкусные блюда, которые мы с удовольствием кушаем.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нам в гости сегодня пришел повар, который готовит для вас еду на кухне детского сада. Сейчас повар вам расскажет об особенностях работы на такой большой кухне.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Заключительная часть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ребята, а теперь я хочу поиграть с вами в игру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«Угадай, что в мешке»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Вы будете брать с закрытыми глазами из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«волшебного мешочка»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овощи и фрукты, и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стараться угадать название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игры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создать условия для закрепления детьми знаний о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профессии повар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pic>
        <p:nvPicPr>
          <p:cNvPr id="34817" name="Picture 1" descr="C:\Users\user\Downloads\IMG_20260108_194456_34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3378837" cy="5999902"/>
          </a:xfrm>
          <a:prstGeom prst="rect">
            <a:avLst/>
          </a:prstGeom>
          <a:noFill/>
        </p:spPr>
      </p:pic>
      <p:pic>
        <p:nvPicPr>
          <p:cNvPr id="34818" name="Picture 2" descr="C:\Users\user\Downloads\IMG_20260108_194452_20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553"/>
            <a:ext cx="3733800" cy="6359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" y="646409"/>
            <a:ext cx="8305800" cy="5355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ПРИЛОЖЕНИЕ 2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 о продуктах питания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формировать представления детей о 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Правильное питание. Конспекты занятий"/>
              </a:rPr>
              <a:t>правилах здорового питания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расширять представления детей о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вредной и полезной пище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 её необходимости для жизнедеятельности организма человека, формировать представление о правильном питании,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с понятиями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«здоровая пища»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полезные продукты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вредные продукты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умения выбирать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88B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Продукты питания"/>
              </a:rPr>
              <a:t>продукты питания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полезные для здоровья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воспитывать интерес к своему организму, желание заботиться о своём здоровье, воспитывать положительное отношение к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отрицательное отношение к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вредным продуктам питания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воспитывать культуру питания, ответственного отношения к своему здоровью и здоровью окружающих.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мы с вами поговорим о пище здоровой и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вредной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научимся выбирать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полезные продукты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питания и на опытах покажем, почему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вредны некоторые продукты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04800" y="578166"/>
            <a:ext cx="8382000" cy="590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все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которыми питается человек,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 для здоровья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Но, если мы будем правильно питаться мы будем здоровы, и не будем болеть.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 как вы думаете, какие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продукты нужно кушать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чтобы быть здоровыми и сильными?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(ответы детей)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-Правильно фрукты, овощи, молочные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рыбу, каши, мясо, яйца. А почему именно их?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них есть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полезные вещества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витамины)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-Кроме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полезных и натуральных продуктов есть такие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которые содержат различные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вредные вещества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химические добавки и могут принести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вред здоровью человека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особенно ребенка. Это жирная, жаренная и острая пища, кофе, а еще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 список вредных продуктов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(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детей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чипсы, сухарики, газированные напитки, жевательные конфеты).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Дети, предлагаю вам отправиться в путешествие в мир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Поиграем в игру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Полезное – вредное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Я Вам буду показывать слайды с изображением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продуктов питания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 вредный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поднимите красный кружок, если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зелёный.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перед вами картинки двух зубов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здорового и больного, и маленькие картинки с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полезными и вредными продуктами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Вам необходимо взять карточку с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прикрепить карточку на здоровый или больной зуб.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Ребята для того, чтобы быть здоровыми нам с вами необходимо соблюдать режим дня, закаляться, заниматься физкультурой, гулять на свежем воздухе, быть чистыми и опрятными, есть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полезную пищу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85800" y="228600"/>
            <a:ext cx="8229600" cy="6477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№234»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(МБДОУ «Детский сад №234»)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 открытого занятия в средней группе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(для детей с ЗПР)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 «Профессия повар»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(познавательное и речевое развитие)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Составители: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Кузьмина А.Ю.,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Лыкова И.Ю.</a:t>
            </a:r>
          </a:p>
          <a:p>
            <a:pPr algn="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Барнаул, 2025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1200" y="304800"/>
            <a:ext cx="28194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685800"/>
            <a:ext cx="8686800" cy="55626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09600"/>
          <a:ext cx="8763000" cy="5738121"/>
        </p:xfrm>
        <a:graphic>
          <a:graphicData uri="http://schemas.openxmlformats.org/drawingml/2006/table">
            <a:tbl>
              <a:tblPr/>
              <a:tblGrid>
                <a:gridCol w="2101367"/>
                <a:gridCol w="6661633"/>
              </a:tblGrid>
              <a:tr h="787783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Тема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20" marR="10420" marT="10420" marB="10420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2400" b="1" dirty="0" smtClean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Поварята</a:t>
                      </a:r>
                      <a:r>
                        <a:rPr lang="ru-RU" sz="2400" b="1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Ранняя профориентация дошкольников»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20" marR="10420" marT="10420" marB="10420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20" marR="10420" marT="10420" marB="10420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20" marR="10420" marT="10420" marB="10420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781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Актуальность проекта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20" marR="10420" marT="10420" marB="10420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первичных представлений о труде взрослых у детей дошкольного возраста начинается со знакомства с трудом сотрудников детского сада: работой помощника воспитателя, медсестры, дворника, повара, постоянно подчеркивается их забота о детях.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        Ознакомление детей с трудом взрослых является сложным видом социально-личностного их развития, требующего специально организованной деятельности и создания условий для самостоятельных игр.    Систематическая работа педагогов по ознакомлению воспитанников с трудом  повара окажет большое влияние на развитие их социального опыта, воспитание положительного отношения и уважения к труду и данной профессии 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420" marR="10420" marT="10420" marB="10420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89029"/>
            <a:ext cx="9144000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ОТКРЫТОЕ ЗАНЯТИЕ В СРЕДНЕЙ ГРУППЕ №13(ЗПР)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«Профессия повар»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Цель: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представлений о профессии повара.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содержание: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представления детей о профессии повара и его профессиональных действиях. Закрепить знания об основных продуктах, кухонных принадлежностях (посуда : кастрюля,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ложка,тарелка,нож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сковорода);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моторику (рвать бумагу на кусочки);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знание звука и буквы 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память, речь детей, формировать умение отвечать полным ответом, используя словарь о профессии повар;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и уважение к работе повара.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Экскурсия на кухню детского сада,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иллюстраций с изображением предметов кухонной посуды, мебели, электроприборов,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стихотворений, загадок по теме: « Профессии»,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творческого домашнего задания совместно с родителями- приготовления любимого блюда;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«Профессии. Кто чем занимается?», «Профессии. Кому  что нужно для работы?», «Профессии. Какой продукт лишний?»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71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игрушка заяц, предметы кухонной посуды, капустный лист из бумаги( на каждого ребенка), мольберт, картинка зайца и буквы А, видеозапись, проектор, костюм повара.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70266"/>
            <a:ext cx="9525000" cy="69865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занятия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Приветствие. Дети встают в круг. Выполняется совместное приветствие друг другом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садятся на стульчики.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В: Ребята, сегодня у нас будет очень необычное занятие.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(сюрпризный момент):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 плача (А-А-А-А). Стук в дверь. Входит логопед с игрушкой-зайчиком в руках.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Л: Здравствуйте, ребята. Посмотрите, с кем я к вам пришла? (усаживает зайца)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Л: Зайка плакал или смеялся?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Л: Когда зайка плакал какой звук он издавал?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Аааа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посмотрите(показывает на мольберте картинку зайки с А-А-А-А) какая буква тут написана? (А). Правильно.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В: А почему же заяц плачет?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Л: На улице холодно и голодно, ему и его маленьким зайчатам совсем нечего есть…Просит помощи зайка у ребят.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Логопед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уходтит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В: Ребята поможем зайке? Как мы можем ему помочь? Наверное, можно что то приготовить. Давайте вспомним что любит есть заяц (морковь,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огурец,капуста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).Как это можно одним словом назвать?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В: А ведь мы с вами знаем отличную пальчиковую гимнастику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капусту.Давайте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мы покажем ее зайцу и немного его развеселим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Пальч.гим-ка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«Мы капусту солим..»)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В: Ну кто же может нам помочь приготовить еду для заячьей семьи?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В:  Человек какой профессии умеет отлично готовить? (ответы детей)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В:Правильно повар. А где работает повар? (в кафе, в садике и пр.)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Стук в дверь. Входит повар (логопед)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Звучит песенка «Научусь готовить я» (волшебная кухня).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В: Здравствуйте! Ребята, а кто это?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440473"/>
            <a:ext cx="8534400" cy="6247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Л: А что делает повар? (готовит еду, разные блюда, варит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суп,кашу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жарит котлеты, печет булочки 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В: Ребята , помните мы с вами ходили на экскурсию на кухню нашего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садика?Что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 там видели? (кастрюли, половники и т.д.)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В: Посмотрите как одет повар, что у него на голове, как называется этот головной убор?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В: Уважаемый повар, может ты нам поможешь решить проблему зайчика и накормить всю его семью?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Л: Конечно помогу. Предлагаю приготовить салат из капусты, тем более что пальчики вы уже размяли. Делают салат (рвут бумажные листья капусты на кусочки и складывают их в общую кастрюльку)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Л: Молодцы, давайте дадим зайке попробовать салат, угощаем зайца и говорим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Ам-ам-ам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В: Спасибо повар!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В: Ребята , какая важная и нужная профессия –повар!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Повар уходит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В: Ребята, а я знаю, что повар еще может приготовить что -то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ооочень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вкусное.Подсказка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они круглые, румяные, их едят с вареньем, сгущенкой, сметаной, а еще мама их готовит на сковороде. (Блины)</a:t>
            </a:r>
          </a:p>
          <a:p>
            <a:r>
              <a:rPr lang="ru-RU" sz="1600" dirty="0" smtClean="0"/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Я вам предлагаю сегодня совершить виртуальную экскурсию к Кирюше домой (на кухню). Кирилл со своей мамой  пекли вкусные блинчики. Давайте посмотрим как это было.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Просмотр ВИДЕО.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В: Зайка тебе понравилось в гостях у Кирюши? Понравилось наблюдать за тем как они готовят блины? (прислушиваюсь к зайцу). Да понравилось зайчику.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В: Ребята, зайке пора к своим деткам, нужно их покормить салатом. Скажем зайцу «Пока!»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066800" y="1148774"/>
            <a:ext cx="57912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 занятия: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В: Кто к нам приходил в гости? (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зайка,повар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беда случилась у зайки?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мы ему помогли?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приготовили?(салат)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чего? (капусты)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занимается повар на работе? (готовит еду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В: А повар приготовил вам вот такие угощения.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C:\Users\user\Desktop\повара\IMG_20260108_190552_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76600"/>
            <a:ext cx="4216400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4601" y="1524000"/>
            <a:ext cx="3759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Фотографии с открытого занятия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 descr="C:\Users\user\Desktop\повара\IMG_20260108_190557_9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267200" cy="3200400"/>
          </a:xfrm>
          <a:prstGeom prst="rect">
            <a:avLst/>
          </a:prstGeom>
          <a:noFill/>
        </p:spPr>
      </p:pic>
      <p:pic>
        <p:nvPicPr>
          <p:cNvPr id="35842" name="Picture 2" descr="C:\Users\user\Desktop\повара\IMG_20260108_190605_3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362200"/>
            <a:ext cx="3886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90800" y="762000"/>
            <a:ext cx="3743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Экскурсия на кухню детского сада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 descr="C:\Users\user\Desktop\повара\motion_photo_46132917909778627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3714750" cy="4953000"/>
          </a:xfrm>
          <a:prstGeom prst="rect">
            <a:avLst/>
          </a:prstGeom>
          <a:noFill/>
        </p:spPr>
      </p:pic>
      <p:pic>
        <p:nvPicPr>
          <p:cNvPr id="43010" name="Picture 2" descr="C:\Users\user\Desktop\повара\motion_photo_8919325338833370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676400"/>
            <a:ext cx="3676650" cy="490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90800" y="685800"/>
            <a:ext cx="3791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Кулинарное сотворчество в семьях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5" name="Picture 1" descr="C:\Users\user\Desktop\повара\IMG_20260108_194349_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3886200" cy="5029200"/>
          </a:xfrm>
          <a:prstGeom prst="rect">
            <a:avLst/>
          </a:prstGeom>
          <a:noFill/>
        </p:spPr>
      </p:pic>
      <p:pic>
        <p:nvPicPr>
          <p:cNvPr id="41986" name="Picture 2" descr="C:\Users\user\Desktop\повара\IMG_20260108_194355_7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524000"/>
            <a:ext cx="37719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pic>
        <p:nvPicPr>
          <p:cNvPr id="40961" name="Picture 1" descr="C:\Users\user\Desktop\повара\IMG_20260108_194417_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2919412" cy="5190066"/>
          </a:xfrm>
          <a:prstGeom prst="rect">
            <a:avLst/>
          </a:prstGeom>
          <a:noFill/>
        </p:spPr>
      </p:pic>
      <p:pic>
        <p:nvPicPr>
          <p:cNvPr id="40962" name="Picture 2" descr="C:\Users\user\Desktop\повара\IMG_20260108_194401_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"/>
            <a:ext cx="2971800" cy="3962400"/>
          </a:xfrm>
          <a:prstGeom prst="rect">
            <a:avLst/>
          </a:prstGeom>
          <a:noFill/>
        </p:spPr>
      </p:pic>
      <p:pic>
        <p:nvPicPr>
          <p:cNvPr id="40963" name="Picture 3" descr="C:\Users\user\Desktop\повара\IMG_20260108_194439_6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609600"/>
            <a:ext cx="3725699" cy="5023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28600" y="228600"/>
            <a:ext cx="8610600" cy="6400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381000"/>
          <a:ext cx="8458200" cy="6248399"/>
        </p:xfrm>
        <a:graphic>
          <a:graphicData uri="http://schemas.openxmlformats.org/drawingml/2006/table">
            <a:tbl>
              <a:tblPr/>
              <a:tblGrid>
                <a:gridCol w="2028277"/>
                <a:gridCol w="6429923"/>
              </a:tblGrid>
              <a:tr h="575293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955" marR="9955" marT="9955" marB="995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Дать детям конкретные знания и представления о профессии повара.</a:t>
                      </a:r>
                      <a:endParaRPr lang="ru-RU" sz="2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955" marR="9955" marT="9955" marB="995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106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955" marR="9955" marT="9955" marB="995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1.Познание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Познакомить с профессией повар, его трудовыми процессами, с предметами – помощниками.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Закрепить знания детей о столовой посуде.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Воспитывать уважение к труду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Социально-коммуникативные и речевые качества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развивать у детей умение использовать в речи логически построенные высказывания;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формировать умения пользоваться средствами общения со сверстниками и взрослыми в целях получения нужной информации.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Художественное творчество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поддерживать и закреплять интерес к художественной литературе, как средству получения новой информации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развивать у детей способность создавать композиции из бумаги.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955" marR="9955" marT="9955" marB="995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52400" y="304800"/>
            <a:ext cx="8534400" cy="609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5800" y="380999"/>
          <a:ext cx="7772400" cy="5943601"/>
        </p:xfrm>
        <a:graphic>
          <a:graphicData uri="http://schemas.openxmlformats.org/drawingml/2006/table">
            <a:tbl>
              <a:tblPr/>
              <a:tblGrid>
                <a:gridCol w="1863821"/>
                <a:gridCol w="5908579"/>
              </a:tblGrid>
              <a:tr h="892459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область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развитие, познавательное развитие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402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Тип проекта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Практико-ориентированный, творческий,исследовательский;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краткосрочный (3 недели): 12.11.2025. -01.12. 2025, групповой.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Участники: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Дети средней группы (с ЗПР), их родители,воспитатель, учитель-логопед.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1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Формы реализации проекта: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Беседы с детьми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Наблюдения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Игровая деятельность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Совместная деятельность детей и родителей, детей и педагогов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Работа с родителями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09600" y="609600"/>
            <a:ext cx="7772400" cy="579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0" y="685800"/>
          <a:ext cx="8077200" cy="5792470"/>
        </p:xfrm>
        <a:graphic>
          <a:graphicData uri="http://schemas.openxmlformats.org/drawingml/2006/table">
            <a:tbl>
              <a:tblPr/>
              <a:tblGrid>
                <a:gridCol w="1600200"/>
                <a:gridCol w="6477000"/>
              </a:tblGrid>
              <a:tr h="5792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Принципы проекта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2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принцип 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индивидуального и дифференцированного подхода (учет личностных, возрастных особенностей детей и уровня их психического и физического развития);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принцип взаимосвязи с семьей;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принцип </a:t>
                      </a:r>
                      <a:r>
                        <a:rPr lang="ru-RU" sz="20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гуманизации</a:t>
                      </a: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(познавательная и исследовательская деятельность строится на основе комфортности, с учетом желаний и настроений детей);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принцип цикличности и систематичности;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принцип обеспечения равных возможностей при реализации проекта.</a:t>
                      </a:r>
                    </a:p>
                  </a:txBody>
                  <a:tcPr marL="10795" marR="10795" marT="10795" marB="10795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81000" y="381000"/>
            <a:ext cx="8458200" cy="594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990601"/>
          <a:ext cx="8382000" cy="5410199"/>
        </p:xfrm>
        <a:graphic>
          <a:graphicData uri="http://schemas.openxmlformats.org/drawingml/2006/table">
            <a:tbl>
              <a:tblPr/>
              <a:tblGrid>
                <a:gridCol w="1773116"/>
                <a:gridCol w="6608884"/>
              </a:tblGrid>
              <a:tr h="3885903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педагога: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совместная деятельность воспитателя с детьми: беседа, наблюдение за работой повара, чтение художественной литературы, беседы с детьми, изготовление работ из пластилина, выполнение аппликаций.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совместная деятельность родителей и детей –  наблюдение за мамой или папой во время приготовления блюд, совместная работа на домашней кухне.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непосредственно образовательная деятельность на тему «Профессия повар».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-создание Книги «Семейные рецепты нашей группы»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278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детей: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Участие в беседах, непосредственно-образовательной деятельности, экскурсия на пищеблок ДОУ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18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Деятельность родителей: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 родителей и детей –  наблюдение за мамой или папой во время приготовления блюд, совместная работа на домашней кухне.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740894"/>
            <a:ext cx="53221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212529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212529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212529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подготовки и реализации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33400" y="533400"/>
            <a:ext cx="7924800" cy="594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533399"/>
          <a:ext cx="7848600" cy="5791200"/>
        </p:xfrm>
        <a:graphic>
          <a:graphicData uri="http://schemas.openxmlformats.org/drawingml/2006/table">
            <a:tbl>
              <a:tblPr/>
              <a:tblGrid>
                <a:gridCol w="1676400"/>
                <a:gridCol w="6172200"/>
              </a:tblGrid>
              <a:tr h="3178206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Планируемые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результаты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1.Расширить представление детей о профессии повар.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2.Понимание детьми значимости данной профессии.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3.Умение  детей с помощью педагога организовать сюжетно – ролевые игры на основе  полученных знаний о профессии повар.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4.Проявление признательности и уважения к труду взрослых.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5. Книга «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Семейные рецепты нашей группы»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046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Ресурсы: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Книги, журналы, иллюстрации;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Интернет-ресурсы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948"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Форма презентации: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Фотоотчет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с экскурсии на пищеблок ДОУ;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Виртуальные экскурсии к семьям на кухни;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3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Книга «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Семейные рецепты нашей группы»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0795" marR="10795" marT="10795" marB="10795" anchor="ctr">
                    <a:lnL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381000"/>
            <a:ext cx="8686800" cy="617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33400" y="742324"/>
            <a:ext cx="83058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– Подготовительный.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Поисковая работа по подбору материала для проекта, подбор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художественной литературы; подбор соответствующих иллюстраций (12.11-15.11.2025);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наглядных пособий для ознакомления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профессией повара;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атрибутов для организации сюжетно-ролевых игр «На кухне», «Кафе».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этап -Основной.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основных видов деятельности по направлениям проекта: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Пополнение РППС (12.11-19.11.2025):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Наполнение центра игр атрибутами для сюжетно-ролевых  игр: фартуки, посуду, овощи, фрукты.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 настольные игры: «Профессии»; «Варим компот»; «Кто что делает»; «Чудесный мешочек»; «Что лишнее?»; «Овощи и фрукты», «Пирожки», «Ждём гостей», «Кому что нужно для работы?».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пополнить библиотеку книгами 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«Все работы хороши»; русская народная сказка «Маша и медведь»; загадки про кашу, блины.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"/>
            <a:ext cx="92964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28600" y="381000"/>
            <a:ext cx="8610600" cy="6248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62000" y="652753"/>
            <a:ext cx="81534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деятельность воспитателя с детьми: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экскурсия на кухню ДОУ (12.11.2025),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приглашение в группу повара ДОУ и его беседа с детьми группы о профессии «Повар»  (13.11.2025);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о профессии  повар (12.11.2025) (ПРИЛОЖЕНИЕ 1),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рассматривание картин, иллюстраций (13.11.2025),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художественной литературы, (13.11.2025-17.11.2025)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 настольные игры(13.11.2025-17.11.2025),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пальчиковые игры (18.11.2025)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беседа  о продуктах питания (ПРИЛОЖЕНИЕ 2), отгадывание загадок о посуде, овощах и фруктах (18.11.2025)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Пальчиковые игры : «Салат», «Компот», «Апельсин», «Бабушка кисель варила» (17.11-21.11.2025)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1275</Words>
  <Application>Microsoft Office PowerPoint</Application>
  <PresentationFormat>Экран (4:3)</PresentationFormat>
  <Paragraphs>274</Paragraphs>
  <Slides>30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2006-08-16T00:00:00Z</dcterms:created>
  <dcterms:modified xsi:type="dcterms:W3CDTF">2026-01-08T16:43:05Z</dcterms:modified>
</cp:coreProperties>
</file>