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DEE868E-22EF-4FE7-8272-FA3BCABCAE47}" type="datetimeFigureOut">
              <a:rPr lang="ru-RU" smtClean="0"/>
              <a:t>24.01.2026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A079B9-1C1C-415D-8A4D-8573A42271E7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27184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Как </a:t>
            </a:r>
            <a:r>
              <a:rPr lang="ru-RU" dirty="0" smtClean="0"/>
              <a:t>весело и познавательно провести выходные дни с ребенком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4876" y="4929198"/>
            <a:ext cx="3673220" cy="785818"/>
          </a:xfrm>
        </p:spPr>
        <p:txBody>
          <a:bodyPr>
            <a:normAutofit/>
          </a:bodyPr>
          <a:lstStyle/>
          <a:p>
            <a:r>
              <a:rPr lang="ru-RU" dirty="0" smtClean="0"/>
              <a:t>Педагоги группы 12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77554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endParaRPr lang="ru-RU" dirty="0"/>
          </a:p>
        </p:txBody>
      </p:sp>
      <p:pic>
        <p:nvPicPr>
          <p:cNvPr id="1026" name="Picture 2" descr="C:\Users\admin\Desktop\Без назван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572008"/>
            <a:ext cx="2619375" cy="1743075"/>
          </a:xfrm>
          <a:prstGeom prst="rect">
            <a:avLst/>
          </a:prstGeom>
          <a:noFill/>
        </p:spPr>
      </p:pic>
      <p:pic>
        <p:nvPicPr>
          <p:cNvPr id="1027" name="Picture 3" descr="C:\Users\admin\Desktop\Без названия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857232"/>
            <a:ext cx="2038350" cy="223837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14282" y="1428736"/>
            <a:ext cx="592935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ru-RU" sz="2400" b="1" dirty="0">
                <a:solidFill>
                  <a:srgbClr val="7030A0"/>
                </a:solidFill>
              </a:rPr>
              <a:t>Всем мамам и папам, воспитывающим детей дошкольного возраста, необходимо научиться превращать выходные дни с ребенком в настоящий праздник.</a:t>
            </a:r>
          </a:p>
          <a:p>
            <a:pPr fontAlgn="t"/>
            <a:r>
              <a:rPr lang="ru-RU" sz="2400" b="1" dirty="0">
                <a:solidFill>
                  <a:srgbClr val="7030A0"/>
                </a:solidFill>
              </a:rPr>
              <a:t>Часто для родителей выходной день с малышом заключается только в посещении детской площадки рядом с домом или же сидением дома перед телевизором, но всегда нужно помнить о том, что ребенку интересно абсолютно все, что его окружает, и каждый день ему хочется узнавать что-то новое.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500066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endParaRPr lang="ru-RU" dirty="0"/>
          </a:p>
        </p:txBody>
      </p:sp>
      <p:pic>
        <p:nvPicPr>
          <p:cNvPr id="1026" name="Picture 2" descr="C:\Users\admin\Desktop\Без назван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572008"/>
            <a:ext cx="2619375" cy="1743075"/>
          </a:xfrm>
          <a:prstGeom prst="rect">
            <a:avLst/>
          </a:prstGeom>
          <a:noFill/>
        </p:spPr>
      </p:pic>
      <p:pic>
        <p:nvPicPr>
          <p:cNvPr id="1027" name="Picture 3" descr="C:\Users\admin\Desktop\Без названия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857232"/>
            <a:ext cx="2038350" cy="223837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14282" y="889844"/>
            <a:ext cx="592935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ru-RU" sz="2000" b="1" dirty="0">
                <a:solidFill>
                  <a:srgbClr val="7030A0"/>
                </a:solidFill>
              </a:rPr>
              <a:t>Есть множество способов разнообразить совместный отдых.</a:t>
            </a:r>
          </a:p>
          <a:p>
            <a:pPr fontAlgn="t"/>
            <a:r>
              <a:rPr lang="ru-RU" sz="2000" b="1" dirty="0">
                <a:solidFill>
                  <a:srgbClr val="7030A0"/>
                </a:solidFill>
              </a:rPr>
              <a:t>Например, в какой-нибудь из дней можно всей семьей пойти в лес. Чтобы малыш приобрел замечательную привычку много гулять и стал более здоровым и выносливым, нужно стараться на прогулке всякий раз заниматься чем-то новым и удивительным. Отлично, если недалеко от дома есть чистые водоемы с разнообразным растительным и животным миром. Отправляйтесь туда вместе со своей крохой покормить уток или просто посмотреть на красоту окружающего мира! А чтобы сделать прогулку более познавательной, научите ребенка прислушиваться ко всем звукам вокруг вас и различать их.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500066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endParaRPr lang="ru-RU" dirty="0"/>
          </a:p>
        </p:txBody>
      </p:sp>
      <p:pic>
        <p:nvPicPr>
          <p:cNvPr id="1026" name="Picture 2" descr="C:\Users\admin\Desktop\Без назван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572008"/>
            <a:ext cx="2619375" cy="1743075"/>
          </a:xfrm>
          <a:prstGeom prst="rect">
            <a:avLst/>
          </a:prstGeom>
          <a:noFill/>
        </p:spPr>
      </p:pic>
      <p:pic>
        <p:nvPicPr>
          <p:cNvPr id="1027" name="Picture 3" descr="C:\Users\admin\Desktop\Без названия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857232"/>
            <a:ext cx="2038350" cy="223837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57158" y="428604"/>
            <a:ext cx="58579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ru-RU" b="1" dirty="0">
                <a:solidFill>
                  <a:srgbClr val="7030A0"/>
                </a:solidFill>
              </a:rPr>
              <a:t>Также осень – это сезон поделок! На прогулке вы можете собрать материалы для них и заодно поделиться историями о листьях, семенах, ягодах. А уже дома создавать из собранных материалов красивые осенние композиции.</a:t>
            </a:r>
          </a:p>
          <a:p>
            <a:pPr fontAlgn="t"/>
            <a:r>
              <a:rPr lang="ru-RU" b="1" dirty="0">
                <a:solidFill>
                  <a:srgbClr val="7030A0"/>
                </a:solidFill>
              </a:rPr>
              <a:t>Если выходные по какой-либо причине приходиться проводить дома, то старайтесь чаще проветривать помещение, выходить с ребенком на балкон, чтобы подышать воздухом, играйте с ним в подвижные, развивающие игры (такие как «</a:t>
            </a:r>
            <a:r>
              <a:rPr lang="ru-RU" b="1" dirty="0" err="1">
                <a:solidFill>
                  <a:srgbClr val="7030A0"/>
                </a:solidFill>
              </a:rPr>
              <a:t>съедобное-несъедобное</a:t>
            </a:r>
            <a:r>
              <a:rPr lang="ru-RU" b="1" dirty="0">
                <a:solidFill>
                  <a:srgbClr val="7030A0"/>
                </a:solidFill>
              </a:rPr>
              <a:t>» и т.д.) или найдите еще какое-нибудь оригинальное занятие. Например, нарисуйте на большом листе ствол дерева и ветки. Намажьте ладони малыша легко смывающейся зеленой краской и дайте ему нашлепать на ветках много зеленых «листьев» (просто прикладывая руки к бумаге). Спустя много лет вам и вашему, уже подросшему, ребенку вероятнее всего будет интересно посмотреть на отпечатки его крошечных ладошек.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500066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endParaRPr lang="ru-RU" dirty="0"/>
          </a:p>
        </p:txBody>
      </p:sp>
      <p:pic>
        <p:nvPicPr>
          <p:cNvPr id="1026" name="Picture 2" descr="C:\Users\admin\Desktop\Без назван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572008"/>
            <a:ext cx="2619375" cy="1743075"/>
          </a:xfrm>
          <a:prstGeom prst="rect">
            <a:avLst/>
          </a:prstGeom>
          <a:noFill/>
        </p:spPr>
      </p:pic>
      <p:pic>
        <p:nvPicPr>
          <p:cNvPr id="1027" name="Picture 3" descr="C:\Users\admin\Desktop\Без названия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857232"/>
            <a:ext cx="2038350" cy="223837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85720" y="928670"/>
            <a:ext cx="535785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Чтобы провести выходные с детьми, комбинируйте активный отдых (парки, аттракционы, </a:t>
            </a:r>
            <a:r>
              <a:rPr lang="ru-RU" sz="2400" b="1" dirty="0" err="1">
                <a:solidFill>
                  <a:srgbClr val="7030A0"/>
                </a:solidFill>
              </a:rPr>
              <a:t>велопрогулки</a:t>
            </a:r>
            <a:r>
              <a:rPr lang="ru-RU" sz="2400" b="1" dirty="0">
                <a:solidFill>
                  <a:srgbClr val="7030A0"/>
                </a:solidFill>
              </a:rPr>
              <a:t>, зоопарки, аквапарки) с домашними развлечениями, такими как кулинарные мастер-классы, постройка крепостей из одеял, настольные игры, творческие занятия (рисование, лепка), просмотр фильмов, чтение и семейные «экскурсии» по родному городу, удивляя ребенка </a:t>
            </a:r>
            <a:r>
              <a:rPr lang="ru-RU" sz="2400" b="1" dirty="0" err="1">
                <a:solidFill>
                  <a:srgbClr val="7030A0"/>
                </a:solidFill>
              </a:rPr>
              <a:t>креативными</a:t>
            </a:r>
            <a:r>
              <a:rPr lang="ru-RU" sz="2400" b="1" dirty="0">
                <a:solidFill>
                  <a:srgbClr val="7030A0"/>
                </a:solidFill>
              </a:rPr>
              <a:t> идеями.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500066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endParaRPr lang="ru-RU" dirty="0"/>
          </a:p>
        </p:txBody>
      </p:sp>
      <p:pic>
        <p:nvPicPr>
          <p:cNvPr id="1026" name="Picture 2" descr="C:\Users\admin\Desktop\Без назван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572008"/>
            <a:ext cx="2619375" cy="1743075"/>
          </a:xfrm>
          <a:prstGeom prst="rect">
            <a:avLst/>
          </a:prstGeom>
          <a:noFill/>
        </p:spPr>
      </p:pic>
      <p:pic>
        <p:nvPicPr>
          <p:cNvPr id="1027" name="Picture 3" descr="C:\Users\admin\Desktop\Без названия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857232"/>
            <a:ext cx="2038350" cy="223837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85720" y="928670"/>
            <a:ext cx="53578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357298"/>
            <a:ext cx="650084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Активные и познавательные прогулки:</a:t>
            </a:r>
          </a:p>
          <a:p>
            <a:r>
              <a:rPr lang="ru-RU" b="1" dirty="0">
                <a:solidFill>
                  <a:srgbClr val="7030A0"/>
                </a:solidFill>
              </a:rPr>
              <a:t>Парки: </a:t>
            </a:r>
          </a:p>
          <a:p>
            <a:pPr fontAlgn="ctr"/>
            <a:r>
              <a:rPr lang="ru-RU" b="1" dirty="0">
                <a:solidFill>
                  <a:srgbClr val="7030A0"/>
                </a:solidFill>
              </a:rPr>
              <a:t>Посетите парки культуры, аттракционов, «высотные» парки с веревочными городками, зоопарки, океанариумы или </a:t>
            </a:r>
            <a:r>
              <a:rPr lang="ru-RU" b="1" dirty="0" err="1">
                <a:solidFill>
                  <a:srgbClr val="7030A0"/>
                </a:solidFill>
              </a:rPr>
              <a:t>экофермы</a:t>
            </a:r>
            <a:r>
              <a:rPr lang="ru-RU" b="1" dirty="0">
                <a:solidFill>
                  <a:srgbClr val="7030A0"/>
                </a:solidFill>
              </a:rPr>
              <a:t>. </a:t>
            </a:r>
          </a:p>
          <a:p>
            <a:r>
              <a:rPr lang="ru-RU" b="1" dirty="0">
                <a:solidFill>
                  <a:srgbClr val="7030A0"/>
                </a:solidFill>
              </a:rPr>
              <a:t>Природа: </a:t>
            </a:r>
          </a:p>
          <a:p>
            <a:pPr fontAlgn="ctr"/>
            <a:r>
              <a:rPr lang="ru-RU" b="1" dirty="0">
                <a:solidFill>
                  <a:srgbClr val="7030A0"/>
                </a:solidFill>
              </a:rPr>
              <a:t>Организуйте пикник, кормите птиц, сходите за грибами/ягодами или устройте рыбалку (соблюдая правила безопасности), запустите воздушного змея. </a:t>
            </a:r>
          </a:p>
          <a:p>
            <a:r>
              <a:rPr lang="ru-RU" b="1" dirty="0">
                <a:solidFill>
                  <a:srgbClr val="7030A0"/>
                </a:solidFill>
              </a:rPr>
              <a:t>Город: </a:t>
            </a:r>
          </a:p>
          <a:p>
            <a:pPr fontAlgn="ctr"/>
            <a:r>
              <a:rPr lang="ru-RU" b="1" dirty="0">
                <a:solidFill>
                  <a:srgbClr val="7030A0"/>
                </a:solidFill>
              </a:rPr>
              <a:t>Станьте туристами в своем городе: посетите музеи, интерактивные выставки, планетарий, цирк или проведите экскурсию по историческим местам. </a:t>
            </a:r>
          </a:p>
          <a:p>
            <a:r>
              <a:rPr lang="ru-RU" b="1" dirty="0">
                <a:solidFill>
                  <a:srgbClr val="7030A0"/>
                </a:solidFill>
              </a:rPr>
              <a:t>Спорт: </a:t>
            </a:r>
          </a:p>
          <a:p>
            <a:r>
              <a:rPr lang="ru-RU" b="1" dirty="0">
                <a:solidFill>
                  <a:srgbClr val="7030A0"/>
                </a:solidFill>
              </a:rPr>
              <a:t>Покатайтесь на велосипедах, роликах, скейтборде; сходите в боулинг, на каток или в аквапарк. 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endParaRPr lang="ru-RU" dirty="0"/>
          </a:p>
        </p:txBody>
      </p:sp>
      <p:pic>
        <p:nvPicPr>
          <p:cNvPr id="1026" name="Picture 2" descr="C:\Users\admin\Desktop\Без назван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572008"/>
            <a:ext cx="2619375" cy="1743075"/>
          </a:xfrm>
          <a:prstGeom prst="rect">
            <a:avLst/>
          </a:prstGeom>
          <a:noFill/>
        </p:spPr>
      </p:pic>
      <p:pic>
        <p:nvPicPr>
          <p:cNvPr id="1027" name="Picture 3" descr="C:\Users\admin\Desktop\Без названия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857232"/>
            <a:ext cx="2038350" cy="223837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85720" y="928670"/>
            <a:ext cx="53578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1357298"/>
            <a:ext cx="65008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7030A0"/>
              </a:solidFill>
            </a:endParaRPr>
          </a:p>
          <a:p>
            <a:endParaRPr lang="ru-RU" b="1" dirty="0" smtClean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  <a:p>
            <a:endParaRPr lang="ru-RU" b="1" dirty="0" smtClean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  <a:p>
            <a:endParaRPr lang="ru-RU" b="1" dirty="0" smtClean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  <a:p>
            <a:endParaRPr lang="ru-RU" b="1" dirty="0" smtClean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  <a:p>
            <a:endParaRPr lang="ru-RU" b="1" dirty="0" smtClean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  <a:p>
            <a:endParaRPr lang="ru-RU" b="1" dirty="0" smtClean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  <a:p>
            <a:endParaRPr lang="ru-RU" b="1" dirty="0" smtClean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  <a:p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642918"/>
            <a:ext cx="6357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7030A0"/>
              </a:solidFill>
            </a:endParaRPr>
          </a:p>
          <a:p>
            <a:r>
              <a:rPr lang="ru-RU" b="1" dirty="0" smtClean="0">
                <a:solidFill>
                  <a:srgbClr val="7030A0"/>
                </a:solidFill>
              </a:rPr>
              <a:t>Домашние </a:t>
            </a:r>
            <a:r>
              <a:rPr lang="ru-RU" b="1" dirty="0">
                <a:solidFill>
                  <a:srgbClr val="7030A0"/>
                </a:solidFill>
              </a:rPr>
              <a:t>развлечения (уютно и </a:t>
            </a:r>
            <a:r>
              <a:rPr lang="ru-RU" b="1" dirty="0" err="1">
                <a:solidFill>
                  <a:srgbClr val="7030A0"/>
                </a:solidFill>
              </a:rPr>
              <a:t>креативно</a:t>
            </a:r>
            <a:r>
              <a:rPr lang="ru-RU" b="1" dirty="0">
                <a:solidFill>
                  <a:srgbClr val="7030A0"/>
                </a:solidFill>
              </a:rPr>
              <a:t>):</a:t>
            </a:r>
          </a:p>
          <a:p>
            <a:r>
              <a:rPr lang="ru-RU" b="1" dirty="0">
                <a:solidFill>
                  <a:srgbClr val="7030A0"/>
                </a:solidFill>
              </a:rPr>
              <a:t>Кулинария: </a:t>
            </a:r>
          </a:p>
          <a:p>
            <a:pPr fontAlgn="ctr"/>
            <a:r>
              <a:rPr lang="ru-RU" b="1" dirty="0">
                <a:solidFill>
                  <a:srgbClr val="7030A0"/>
                </a:solidFill>
              </a:rPr>
              <a:t>Испеките печенье, приготовьте пиццу или устройте чаепитие. </a:t>
            </a:r>
          </a:p>
          <a:p>
            <a:r>
              <a:rPr lang="ru-RU" b="1" dirty="0">
                <a:solidFill>
                  <a:srgbClr val="7030A0"/>
                </a:solidFill>
              </a:rPr>
              <a:t>Творчество: </a:t>
            </a:r>
          </a:p>
          <a:p>
            <a:pPr fontAlgn="ctr"/>
            <a:r>
              <a:rPr lang="ru-RU" b="1" dirty="0">
                <a:solidFill>
                  <a:srgbClr val="7030A0"/>
                </a:solidFill>
              </a:rPr>
              <a:t>Рисуйте, лепите, делайте поделки (например, кукол из носков), создайте семейный фильм или галерею рисунков. </a:t>
            </a:r>
          </a:p>
          <a:p>
            <a:r>
              <a:rPr lang="ru-RU" b="1" dirty="0">
                <a:solidFill>
                  <a:srgbClr val="7030A0"/>
                </a:solidFill>
              </a:rPr>
              <a:t>Игры: </a:t>
            </a:r>
          </a:p>
          <a:p>
            <a:pPr fontAlgn="ctr"/>
            <a:r>
              <a:rPr lang="ru-RU" b="1" dirty="0">
                <a:solidFill>
                  <a:srgbClr val="7030A0"/>
                </a:solidFill>
              </a:rPr>
              <a:t>Играйте в настольные игры, прятки, устраивайте танцевальные </a:t>
            </a:r>
            <a:r>
              <a:rPr lang="ru-RU" b="1" dirty="0" err="1">
                <a:solidFill>
                  <a:srgbClr val="7030A0"/>
                </a:solidFill>
              </a:rPr>
              <a:t>баттлы</a:t>
            </a:r>
            <a:r>
              <a:rPr lang="ru-RU" b="1" dirty="0">
                <a:solidFill>
                  <a:srgbClr val="7030A0"/>
                </a:solidFill>
              </a:rPr>
              <a:t> или «школу», где ребенок — учитель. </a:t>
            </a:r>
          </a:p>
          <a:p>
            <a:r>
              <a:rPr lang="ru-RU" b="1" dirty="0">
                <a:solidFill>
                  <a:srgbClr val="7030A0"/>
                </a:solidFill>
              </a:rPr>
              <a:t>Строительство: </a:t>
            </a:r>
          </a:p>
          <a:p>
            <a:pPr fontAlgn="ctr"/>
            <a:r>
              <a:rPr lang="ru-RU" b="1" dirty="0">
                <a:solidFill>
                  <a:srgbClr val="7030A0"/>
                </a:solidFill>
              </a:rPr>
              <a:t>Постройте крепость из одеял и подушек, домик для кошки из коробки. </a:t>
            </a:r>
          </a:p>
          <a:p>
            <a:r>
              <a:rPr lang="ru-RU" b="1" dirty="0">
                <a:solidFill>
                  <a:srgbClr val="7030A0"/>
                </a:solidFill>
              </a:rPr>
              <a:t>Семейный досуг: </a:t>
            </a:r>
          </a:p>
          <a:p>
            <a:pPr fontAlgn="ctr"/>
            <a:r>
              <a:rPr lang="ru-RU" b="1" dirty="0">
                <a:solidFill>
                  <a:srgbClr val="7030A0"/>
                </a:solidFill>
              </a:rPr>
              <a:t>Пересмотрите старые фотоальбомы, почитайте книги, устройте «математическую олимпиаду» или конкурс на лучший самолетик. 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500066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/>
            </a:r>
            <a:br>
              <a:rPr lang="ru-RU" sz="2700" b="1" dirty="0" smtClean="0"/>
            </a:br>
            <a:endParaRPr lang="ru-RU" dirty="0"/>
          </a:p>
        </p:txBody>
      </p:sp>
      <p:pic>
        <p:nvPicPr>
          <p:cNvPr id="1026" name="Picture 2" descr="C:\Users\admin\Desktop\Без названия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572008"/>
            <a:ext cx="2619375" cy="1743075"/>
          </a:xfrm>
          <a:prstGeom prst="rect">
            <a:avLst/>
          </a:prstGeom>
          <a:noFill/>
        </p:spPr>
      </p:pic>
      <p:pic>
        <p:nvPicPr>
          <p:cNvPr id="1027" name="Picture 3" descr="C:\Users\admin\Desktop\Без названия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857232"/>
            <a:ext cx="2038350" cy="2238375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500034" y="857232"/>
            <a:ext cx="550072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Вариантов провести выходные дни с ребенком весело и познавательно существует великое множество. Все, что от вас требуется – энтузиазм и готовность приложить усилия. Помните о том, что главное для ребенка – процесс познания окружающего мира, и делайте все возможное для того, чтобы как можно меньше ограничивать его в этом!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</TotalTime>
  <Words>392</Words>
  <Application>Microsoft Office PowerPoint</Application>
  <PresentationFormat>Экран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   Как весело и познавательно провести выходные дни с ребенком </vt:lpstr>
      <vt:lpstr>                  </vt:lpstr>
      <vt:lpstr>                  </vt:lpstr>
      <vt:lpstr>                  </vt:lpstr>
      <vt:lpstr>                  </vt:lpstr>
      <vt:lpstr>                   </vt:lpstr>
      <vt:lpstr>                   </vt:lpstr>
      <vt:lpstr>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весело и познавательно провести выходные дни с ребенком</dc:title>
  <dc:creator>admin</dc:creator>
  <cp:lastModifiedBy>admin</cp:lastModifiedBy>
  <cp:revision>3</cp:revision>
  <dcterms:created xsi:type="dcterms:W3CDTF">2026-01-24T14:37:31Z</dcterms:created>
  <dcterms:modified xsi:type="dcterms:W3CDTF">2026-01-24T14:58:52Z</dcterms:modified>
</cp:coreProperties>
</file>