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0" autoAdjust="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39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6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3631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763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11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261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252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46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5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25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87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80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59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21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09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11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672D9-FA0F-439E-A9A6-610FC9B77725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3DA38C-2ED4-4742-8B3E-1379B5A40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27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03ED3-4746-4DD9-BD2E-D38462B7D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8235" y="972285"/>
            <a:ext cx="7766936" cy="1096899"/>
          </a:xfrm>
        </p:spPr>
        <p:txBody>
          <a:bodyPr/>
          <a:lstStyle/>
          <a:p>
            <a:pPr algn="ctr"/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«Игры с песком в летний период»</a:t>
            </a:r>
            <a:b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«Лето — идеальное время для игр с песком»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DE6B43-B7CB-4679-9DA1-C49BC688D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4192" y="5486400"/>
            <a:ext cx="7766936" cy="1096899"/>
          </a:xfrm>
        </p:spPr>
        <p:txBody>
          <a:bodyPr/>
          <a:lstStyle/>
          <a:p>
            <a:r>
              <a:rPr lang="ru-RU" dirty="0"/>
              <a:t>Кузьмина А.Ю.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DDABDA-F309-4378-AE9C-6FB7D57E9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64" y="2069184"/>
            <a:ext cx="8405264" cy="331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72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8BC025-5024-45EF-9EE6-69929B415676}"/>
              </a:ext>
            </a:extLst>
          </p:cNvPr>
          <p:cNvSpPr/>
          <p:nvPr/>
        </p:nvSpPr>
        <p:spPr>
          <a:xfrm>
            <a:off x="603315" y="650450"/>
            <a:ext cx="887268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«Игры с песком задействуют сразу несколько сфер развития ребёнка: от физических навыков до эмоционального интеллекта»</a:t>
            </a:r>
          </a:p>
          <a:p>
            <a:endParaRPr lang="ru-RU" dirty="0"/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развитие тактильного восприятия;</a:t>
            </a:r>
          </a:p>
          <a:p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тренировка мелкой моторики;</a:t>
            </a:r>
          </a:p>
          <a:p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стимуляция творческого мышления и фантазии;</a:t>
            </a:r>
          </a:p>
          <a:p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снятие эмоционального напряжения;</a:t>
            </a:r>
          </a:p>
          <a:p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познание свойств материалов (сухой/мокрый песок, сыпучесть, пластичность)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9462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36684A5-522F-48D5-8F14-63EA73107196}"/>
              </a:ext>
            </a:extLst>
          </p:cNvPr>
          <p:cNvSpPr/>
          <p:nvPr/>
        </p:nvSpPr>
        <p:spPr>
          <a:xfrm>
            <a:off x="180974" y="476935"/>
            <a:ext cx="9591676" cy="5676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«Соблюдение простых правил сделает игру безопасной и комфортной для всех детей»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Не бросать песок в других.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Не брать песок в рот.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После игры вымыть руки.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Использовать личные игрушки или предварительно обработанные общие.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Избегать игр при ветреной погоде.</a:t>
            </a: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7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AC23D29-B0B2-4AA4-AB0A-D5C1A8CE40DB}"/>
              </a:ext>
            </a:extLst>
          </p:cNvPr>
          <p:cNvSpPr/>
          <p:nvPr/>
        </p:nvSpPr>
        <p:spPr>
          <a:xfrm>
            <a:off x="285750" y="724585"/>
            <a:ext cx="9610725" cy="5640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«Разнообразный инвентарь расширяет возможности игр и поддерживает интерес ребёнка»</a:t>
            </a:r>
          </a:p>
          <a:p>
            <a:pPr algn="ctr"/>
            <a:endParaRPr lang="ru-RU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лопатки и ведёрки;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формочки разных размеров;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сита и воронки;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миниатюрные игрушки (животные, человечки);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камешки, ракушки, палочки для декора.</a:t>
            </a:r>
          </a:p>
          <a:p>
            <a:pPr algn="ctr"/>
            <a:endParaRPr lang="ru-RU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DF88003-E38A-4ED1-972E-A87D48E8D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729" y="2329599"/>
            <a:ext cx="3209745" cy="21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16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378F460-0947-44AE-AAC5-1D8003927BC2}"/>
              </a:ext>
            </a:extLst>
          </p:cNvPr>
          <p:cNvSpPr/>
          <p:nvPr/>
        </p:nvSpPr>
        <p:spPr>
          <a:xfrm>
            <a:off x="466928" y="1259580"/>
            <a:ext cx="9187064" cy="4861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Игра «Песочные следы»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«Эта простая игра учит детей наблюдать, сравнивать и фантазировать».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Цель: развитие воображения, изучение форм.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Ход игры: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оставить отпечатки ладоней, ступней, игрушек;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угадать, чей след;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создать «звериную тропу» из отпечатков разных животных.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05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D7B3B6-ACFA-4744-8B1E-7D021DF8AAAB}"/>
              </a:ext>
            </a:extLst>
          </p:cNvPr>
          <p:cNvSpPr/>
          <p:nvPr/>
        </p:nvSpPr>
        <p:spPr>
          <a:xfrm>
            <a:off x="105729" y="230354"/>
            <a:ext cx="9339828" cy="4366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Игра «Поиск сокровищ»</a:t>
            </a:r>
          </a:p>
          <a:p>
            <a:pPr algn="ctr"/>
            <a:r>
              <a:rPr lang="ru-RU" sz="2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«Игра учит концентрации и аккуратности, а элемент сюрприза делает её особенно увлекательной».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Цель: тренировка внимания и мелкой моторики.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Ход игры: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закопать мелкие игрушки в песке;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найти их с помощью кисточки или сита;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сосчитать находки или отсортировать по видам.</a:t>
            </a:r>
          </a:p>
          <a:p>
            <a:pPr algn="ctr"/>
            <a:endParaRPr lang="ru-RU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E7F0C20-2D79-415F-ACB2-217D3CE3B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47" y="4157221"/>
            <a:ext cx="8236993" cy="270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68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6FC7AC-1641-4766-BE16-0447E882DF56}"/>
              </a:ext>
            </a:extLst>
          </p:cNvPr>
          <p:cNvSpPr/>
          <p:nvPr/>
        </p:nvSpPr>
        <p:spPr>
          <a:xfrm>
            <a:off x="289722" y="286816"/>
            <a:ext cx="9410460" cy="4612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Игра «Песочный огород»</a:t>
            </a:r>
          </a:p>
          <a:p>
            <a:pPr algn="ctr"/>
            <a:r>
              <a:rPr lang="ru-RU" sz="20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«Через игру дети узнают о природных циклах и учатся заботиться о «растениях»».</a:t>
            </a:r>
          </a:p>
          <a:p>
            <a:pPr algn="ctr"/>
            <a:endParaRPr lang="ru-RU" sz="2000" dirty="0">
              <a:solidFill>
                <a:schemeClr val="accent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Цель: знакомство с природой, развитие логики.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Ход игры: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«посадить» в песок палочки (деревья), камешки (клубника);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проложить дорожки между грядками;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ухаживать за огородом (поливать, рыхлить).</a:t>
            </a:r>
          </a:p>
          <a:p>
            <a:pPr algn="just"/>
            <a:endParaRPr lang="ru-RU" sz="2000" dirty="0">
              <a:solidFill>
                <a:schemeClr val="accent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sz="2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09D2F10-95AE-4430-950C-3BBFB2DB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12" y="4223208"/>
            <a:ext cx="3676454" cy="234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079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D2F8875-56E7-4D1F-8895-AAA8223D8DE5}"/>
              </a:ext>
            </a:extLst>
          </p:cNvPr>
          <p:cNvSpPr/>
          <p:nvPr/>
        </p:nvSpPr>
        <p:spPr>
          <a:xfrm>
            <a:off x="263951" y="343376"/>
            <a:ext cx="8116478" cy="6571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Лето, песок и радость!</a:t>
            </a:r>
          </a:p>
          <a:p>
            <a:pPr algn="ctr"/>
            <a:r>
              <a:rPr lang="ru-RU" sz="32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«Проведите это лето весело — играйте с песком вместе с детьми!»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игры с песком развивают ребёнка всесторонне;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важно соблюдать правила безопасности;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фантазия превращает песок в волшебный материал.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accent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«Пусть игры с песком станут частью вашего летнего счастья! Спасибо за внимание!»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906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401</Words>
  <Application>Microsoft Office PowerPoint</Application>
  <PresentationFormat>Широкоэкранный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Аспект</vt:lpstr>
      <vt:lpstr>«Игры с песком в летний период» «Лето — идеальное время для игр с песком»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«Игры с песком в летний период» «Лето — идеальное время для игр с песком» </dc:title>
  <dc:creator>Русланович Даниил</dc:creator>
  <cp:lastModifiedBy>Русланович Даниил</cp:lastModifiedBy>
  <cp:revision>5</cp:revision>
  <dcterms:created xsi:type="dcterms:W3CDTF">2026-05-10T09:25:41Z</dcterms:created>
  <dcterms:modified xsi:type="dcterms:W3CDTF">2026-05-10T10:26:54Z</dcterms:modified>
</cp:coreProperties>
</file>