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83" r:id="rId23"/>
    <p:sldId id="279" r:id="rId24"/>
    <p:sldId id="280" r:id="rId25"/>
    <p:sldId id="281" r:id="rId26"/>
    <p:sldId id="282" r:id="rId27"/>
    <p:sldId id="273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28B5-9BEF-4AA1-A22C-957A1868F8DF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56EA-2CCF-4FDE-AC0D-D748316DD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4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40" y="142716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– это интересно»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5280"/>
            <a:ext cx="9144000" cy="2453640"/>
          </a:xfrm>
        </p:spPr>
        <p:txBody>
          <a:bodyPr>
            <a:norm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2026г.</a:t>
            </a:r>
          </a:p>
        </p:txBody>
      </p:sp>
    </p:spTree>
    <p:extLst>
      <p:ext uri="{BB962C8B-B14F-4D97-AF65-F5344CB8AC3E}">
        <p14:creationId xmlns:p14="http://schemas.microsoft.com/office/powerpoint/2010/main" val="32884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46125"/>
            <a:ext cx="6680200" cy="650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</a:p>
        </p:txBody>
      </p:sp>
      <p:pic>
        <p:nvPicPr>
          <p:cNvPr id="7170" name="Picture 2" descr="https://fodar.ru/upload/iblock/ae2/ae219670c9aaa4b50f552502ad5627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 b="44"/>
          <a:stretch/>
        </p:blipFill>
        <p:spPr bwMode="auto">
          <a:xfrm>
            <a:off x="2527300" y="1397000"/>
            <a:ext cx="3238500" cy="25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3.bp.blogspot.com/-s4h6Zcof3wQ/WCXIyA5iGsI/AAAAAAAAV2Q/LJEbCKZvv7EOfFz-6JlLgXWQyra8Ky70ACEw/s1600/DSC09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459215"/>
            <a:ext cx="3647835" cy="25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kuharka.ru/_gallery/img2/1194519525_152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"/>
          <a:stretch/>
        </p:blipFill>
        <p:spPr bwMode="auto">
          <a:xfrm>
            <a:off x="1360488" y="4054377"/>
            <a:ext cx="4882692" cy="2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i.ytimg.com/vi/_008yAGwRr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54377"/>
            <a:ext cx="4421188" cy="2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200" y="657225"/>
            <a:ext cx="4622800" cy="8159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</a:t>
            </a:r>
            <a:endParaRPr lang="ru-RU" sz="2800" b="1" dirty="0"/>
          </a:p>
        </p:txBody>
      </p:sp>
      <p:pic>
        <p:nvPicPr>
          <p:cNvPr id="8194" name="Picture 2" descr="https://www.mgpu.ru/wp-content/uploads/2021/12/teatr-tenej-svoimi-rukami-7-1024x1024-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" b="-51"/>
          <a:stretch/>
        </p:blipFill>
        <p:spPr bwMode="auto">
          <a:xfrm>
            <a:off x="2114660" y="2006600"/>
            <a:ext cx="3797079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atic-sl.insales.ru/images/articles/1/2676/1141364/teatr-teney-svoimi-rukam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994400" y="2844800"/>
            <a:ext cx="5029201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550" y="1001455"/>
            <a:ext cx="5499100" cy="8286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фланелеграфе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13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mmedia.ozone.ru/multimedia/toys/1011686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39" y="3352800"/>
            <a:ext cx="4896661" cy="30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xn----7sbbax1amsrftc7a.xn--p1ai/sites/default/files/pic_gallery/flanelegraf--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 b="-4"/>
          <a:stretch/>
        </p:blipFill>
        <p:spPr bwMode="auto">
          <a:xfrm>
            <a:off x="6382125" y="2298700"/>
            <a:ext cx="4062332" cy="31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150" y="1114425"/>
            <a:ext cx="5956300" cy="7270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Ролевой театр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7"/>
          <a:stretch/>
        </p:blipFill>
        <p:spPr>
          <a:xfrm>
            <a:off x="5156200" y="2819399"/>
            <a:ext cx="5930900" cy="3348427"/>
          </a:xfrm>
          <a:prstGeom prst="rect">
            <a:avLst/>
          </a:prstGeom>
        </p:spPr>
      </p:pic>
      <p:pic>
        <p:nvPicPr>
          <p:cNvPr id="10244" name="Picture 4" descr="https://sp-berezka.nethouse.ru/static/img/0000/0003/1368/31368055.7m4q4uepay.W6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 b="-106"/>
          <a:stretch/>
        </p:blipFill>
        <p:spPr bwMode="auto">
          <a:xfrm>
            <a:off x="1357825" y="2819400"/>
            <a:ext cx="3520050" cy="33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0" y="1216025"/>
            <a:ext cx="6705600" cy="8159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масок</a:t>
            </a:r>
            <a:endParaRPr lang="ru-RU" sz="2800" b="1" dirty="0"/>
          </a:p>
        </p:txBody>
      </p:sp>
      <p:pic>
        <p:nvPicPr>
          <p:cNvPr id="11266" name="Picture 2" descr="https://img-fotki.yandex.ru/get/6726/206137515.7/0_f398d_b0a42a0e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608417"/>
            <a:ext cx="4727574" cy="38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maam.ru/upload/blogs/detsad-393895-1457727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755321"/>
            <a:ext cx="4724247" cy="354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738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топотушек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ds05.infourok.ru/uploads/ex/0214/000c3713-bb2f4f9d/hello_html_51882f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2780536"/>
            <a:ext cx="4886326" cy="36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mmedia.ozone.ru/multimedia/toys/10187947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 b="4"/>
          <a:stretch/>
        </p:blipFill>
        <p:spPr bwMode="auto">
          <a:xfrm>
            <a:off x="6540500" y="2214816"/>
            <a:ext cx="3924300" cy="19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theslide.ru/img/thumbs/7d0f72be285db4c2ffb304d29e0efecb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" b="-110"/>
          <a:stretch/>
        </p:blipFill>
        <p:spPr bwMode="auto">
          <a:xfrm>
            <a:off x="6654800" y="4234756"/>
            <a:ext cx="4318000" cy="22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0" y="669925"/>
            <a:ext cx="8064500" cy="9175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игрушек</a:t>
            </a:r>
            <a:endParaRPr lang="ru-RU" sz="2800" b="1" dirty="0"/>
          </a:p>
        </p:txBody>
      </p:sp>
      <p:pic>
        <p:nvPicPr>
          <p:cNvPr id="13314" name="Picture 2" descr="https://fhd.multiurok.ru/5/5/8/558939f23aa5ff943026305eef5d8e724b861104/vozmozhnosti-tieatralizovannoi-dieiatiel-nosti-v-razvitii-riechi-mladshikh-vospitannikov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3560762"/>
            <a:ext cx="3930649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pchelka-nn.ru/upload/iblock/20e/20ee3119bd3d4879ba7d3417fd4a249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 bwMode="auto">
          <a:xfrm>
            <a:off x="4235451" y="1580779"/>
            <a:ext cx="3035300" cy="1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avatars.mds.yandex.net/get-mpic/3725687/img_id5784813283704288789.jpeg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91" y="3556133"/>
            <a:ext cx="2979209" cy="30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300" y="796925"/>
            <a:ext cx="7264400" cy="6254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марионеток</a:t>
            </a:r>
          </a:p>
        </p:txBody>
      </p:sp>
      <p:pic>
        <p:nvPicPr>
          <p:cNvPr id="14338" name="Picture 2" descr="https://xn--61-kmc.xn--80aafey1amqq.xn--d1acj3b/images/events/cover/1713a8ac017cbbe8223e470e974665d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806700"/>
            <a:ext cx="4909949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dolls-puppets.com/images/P/-%D0%B4%D0%B5%D1%80%D0%B5%D0%B2%D1%8F%D0%BD%D0%BD%D0%B0%D1%8F-%D0%BC%D0%B0%D1%80%D0%B8%D0%BE%D0%BD%D0%B5%D1%82%D0%BA%D0%B0-ma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71954"/>
            <a:ext cx="3416300" cy="45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E703-EF35-097F-1873-883525D9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Оперы и балета</a:t>
            </a:r>
            <a:endParaRPr lang="ru-RU" dirty="0"/>
          </a:p>
        </p:txBody>
      </p:sp>
      <p:pic>
        <p:nvPicPr>
          <p:cNvPr id="4" name="Picture 5" descr="scena">
            <a:extLst>
              <a:ext uri="{FF2B5EF4-FFF2-40B4-BE49-F238E27FC236}">
                <a16:creationId xmlns:a16="http://schemas.microsoft.com/office/drawing/2014/main" id="{B263D54A-3266-453F-D16F-777FE61437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07992" y="1912553"/>
            <a:ext cx="6376015" cy="472575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466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E0316-5F94-7F6B-0C17-E20D3C34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b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Спектакль «Золушка» 2017, Санкт-Петербург — дата и место проведения,  программа мероприятия.">
            <a:extLst>
              <a:ext uri="{FF2B5EF4-FFF2-40B4-BE49-F238E27FC236}">
                <a16:creationId xmlns:a16="http://schemas.microsoft.com/office/drawing/2014/main" id="{71205DFC-B589-E593-B841-E0925BF033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03" y="1825625"/>
            <a:ext cx="6372287" cy="46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478" y="856634"/>
            <a:ext cx="668171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дает уроки красоты, морали и нравственности. А чем они богаче, тем успешнее идет развитие духовного мира детей …»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(Б. М. Теплов)</a:t>
            </a:r>
          </a:p>
        </p:txBody>
      </p:sp>
      <p:pic>
        <p:nvPicPr>
          <p:cNvPr id="2050" name="Picture 2" descr="https://fsd.multiurok.ru/html/2019/11/09/s_5dc630740017b/1249403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74" y="2814199"/>
            <a:ext cx="4808324" cy="40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E8794-C7E5-CE8F-A172-0DABFD1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 театр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4" descr="http://minsknews.by/wp-content/uploads/2014/12/Muzyikalnyiy-teatr.jpg">
            <a:extLst>
              <a:ext uri="{FF2B5EF4-FFF2-40B4-BE49-F238E27FC236}">
                <a16:creationId xmlns:a16="http://schemas.microsoft.com/office/drawing/2014/main" id="{4BB5C120-746A-71F1-46FC-6D7CCC41B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2663" y="1825625"/>
            <a:ext cx="650667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7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6F7A-EFFF-1289-15ED-301B1640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зверей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Московский театр зверей имени Дурова празднует 105-летие - РИА Новости,  08.01.2017">
            <a:extLst>
              <a:ext uri="{FF2B5EF4-FFF2-40B4-BE49-F238E27FC236}">
                <a16:creationId xmlns:a16="http://schemas.microsoft.com/office/drawing/2014/main" id="{108AD382-84E7-60E4-4B69-778BDED3C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2294"/>
            <a:ext cx="7620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9523E-A1EA-E6CF-8ADF-6A626A38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5301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solidFill>
                  <a:srgbClr val="0070C0"/>
                </a:solidFill>
              </a:rPr>
              <a:t>ТЕАТРЫ БАРНАУЛА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E17D8-62A4-04A2-FCBD-047524EF659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179276" y="6176962"/>
            <a:ext cx="17452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3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6A4D9-F13B-770F-4B9E-80DBA7E9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923"/>
            <a:ext cx="10515600" cy="982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Алтайский краевой театр драмы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им. В.М. Шукшина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E60C290-CB77-D6AF-9DE6-21A01CB4E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06" y="1825624"/>
            <a:ext cx="7742903" cy="48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A398E-BE25-ABBB-F329-93B6AAE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903"/>
            <a:ext cx="10515600" cy="8057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Алтайский государственный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театр кукол «Сказка»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36FDBC9-B4DB-6F62-2AE3-1030C9B4A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6" y="1913833"/>
            <a:ext cx="8140519" cy="45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1B7A8-5CF6-C3EE-0CE8-94F5C50B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426"/>
            <a:ext cx="10515600" cy="1209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Молодежный театр Алтая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им. В. С. Золотухина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B5828CD2-6C02-8CD0-452C-FCB5ACE9A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8" y="1690688"/>
            <a:ext cx="7384124" cy="492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2D099-A184-D9D0-CF4B-F0AA8BFC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Алтайский государственный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музыкальный театр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996CF03-401E-1A00-02E8-A1F81F49A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55" y="1690688"/>
            <a:ext cx="7208889" cy="48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0" y="2209799"/>
            <a:ext cx="8255000" cy="3548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Театрализованная деятельность — один из самых эффективных способов воздействия на ребенка, в котором наиболее ярко проявляется принцип обучения: учить играя! Развитие дошкольников посредством театрализованной деятельности дает положительные результаты. Развивается социальная активность детей, память и воображение, творческие способности, формируются чувства коллективизма, коммуникабельность, идет развитие речевых и познавательных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3649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6400" y="2346325"/>
            <a:ext cx="6553200" cy="226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822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01" y="1993900"/>
            <a:ext cx="9715500" cy="40433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активизировать познавательный интерес детей.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зажатость и скованность.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и слуховое внимание, память, наблюдательность, находчивость, фантазию, воображение, образное мышление.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верить в любую воображаемую ситуацию (превращать и превращаться).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импровизировать игры-драматизации на темы знакомых сказок.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культуру поведения в театре.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64416" y="791043"/>
            <a:ext cx="6533584" cy="120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творческую личность ребенка через театрализованную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8813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946" y="4080680"/>
            <a:ext cx="9812741" cy="2593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 имеет огромное значение для развития творческих способностей дошкольников, она позволяет решать вопросы развития личности, активизирует словарь, развивает монологическую и диалогическую речь ребенка, способствует умение организовывать общение со сверстниками, умение внешне выражать свои внутренние эмоции и правильно понимать эмоциональное состояние собеседника.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documents.infourok.ru/66d2c077-5a6e-4e4c-8f41-fc5cad468bf9/0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32" y="652831"/>
            <a:ext cx="6421768" cy="35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333" y="3125337"/>
            <a:ext cx="9867332" cy="36437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Участвуя в театрализованных играх, ребёнок знакомится с окружающим миром через образы, краски, звуки.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Работая над персонажем, малыш подражает его мимике, жестам, голосу.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Активизируется словарь дошкольника, звуковая культура речи.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Дети учатся сопереживать и сострадать, дружить и радоваться, управлять своими эмоциями, становятся менее замкнутыми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процессе работы над выразительностью реплик персонажей, собственных высказываний активизируется словарь ребенка, совершенствуется звуковая культура речи. Исполняемая роль, особенно диалог с другим персонажем, ставит маленького актера перед необходимостью ясно, четко, понятно изъясняться.</a:t>
            </a:r>
          </a:p>
        </p:txBody>
      </p:sp>
      <p:pic>
        <p:nvPicPr>
          <p:cNvPr id="4098" name="Picture 2" descr="https://illustrators.ru/uploads/illustration/image/913600/main_10_%D1%81%D1%82%D1%80_2-3_%D0%B3%D0%BE%D0%B4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 b="-35"/>
          <a:stretch/>
        </p:blipFill>
        <p:spPr bwMode="auto">
          <a:xfrm>
            <a:off x="4249390" y="573206"/>
            <a:ext cx="3693217" cy="264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400" y="1558925"/>
            <a:ext cx="7048500" cy="52387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театральной деятельности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2806701"/>
            <a:ext cx="9436100" cy="43053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произведения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чтении детям необходимо не столько артистичность, сколько искренность и неподдельность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педагога. </a:t>
            </a:r>
          </a:p>
          <a:p>
            <a:pPr algn="just">
              <a:spcBef>
                <a:spcPts val="0"/>
              </a:spcBef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прочитанном,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поясняющая и выясняющая понимание не только содержания, но и отдельных средств выразительности.</a:t>
            </a:r>
          </a:p>
          <a:p>
            <a:pPr algn="just">
              <a:spcBef>
                <a:spcPts val="0"/>
              </a:spcBef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иллюстраций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книгах или просто картинок, подходящих к прочитанному произведению.</a:t>
            </a:r>
          </a:p>
          <a:p>
            <a:pPr algn="just">
              <a:spcBef>
                <a:spcPts val="0"/>
              </a:spcBef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передавать настроение и характер героев мимикой и движениями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Проговаривание отдельных фрагментов. Затем все произведения разыгрываются целиком. Нельзя делить детей на «артистов» и «зрителей».</a:t>
            </a:r>
          </a:p>
        </p:txBody>
      </p:sp>
    </p:spTree>
    <p:extLst>
      <p:ext uri="{BB962C8B-B14F-4D97-AF65-F5344CB8AC3E}">
        <p14:creationId xmlns:p14="http://schemas.microsoft.com/office/powerpoint/2010/main" val="37336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271" y="939800"/>
            <a:ext cx="7418439" cy="417789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4748" y="6076335"/>
            <a:ext cx="925052" cy="95865"/>
          </a:xfrm>
        </p:spPr>
        <p:txBody>
          <a:bodyPr numCol="2">
            <a:normAutofit fontScale="25000" lnSpcReduction="20000"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550" y="1355725"/>
            <a:ext cx="6743700" cy="6635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Пальчиковый, варежковый театр</a:t>
            </a:r>
            <a:endParaRPr lang="ru-RU" sz="2800" b="1" dirty="0"/>
          </a:p>
        </p:txBody>
      </p:sp>
      <p:pic>
        <p:nvPicPr>
          <p:cNvPr id="5122" name="Picture 2" descr="https://centraprel.ru/wp-content/uploads/2019/01/7e8cf53895a7569cfbd8040922n1-kukly-i-igrushki-palchikovyj-teatr-repka-dlya-dete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/>
          <a:stretch/>
        </p:blipFill>
        <p:spPr bwMode="auto">
          <a:xfrm>
            <a:off x="1473200" y="2759975"/>
            <a:ext cx="4514640" cy="36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o100hobbi.ru/wp-content/uploads/c/8/0/c802f94dca41223b86152d41fd363ae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30"/>
          <a:stretch/>
        </p:blipFill>
        <p:spPr bwMode="auto">
          <a:xfrm>
            <a:off x="6121400" y="2891523"/>
            <a:ext cx="4854932" cy="35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0" y="517525"/>
            <a:ext cx="7010400" cy="9683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кукол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andia.ru/text/85/356/images/img1_1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" b="-61"/>
          <a:stretch/>
        </p:blipFill>
        <p:spPr bwMode="auto">
          <a:xfrm>
            <a:off x="2145237" y="1854201"/>
            <a:ext cx="381106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originals/9b/70/f9/9b70f9feda90ec4ee2784e534c145f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742262"/>
            <a:ext cx="4737100" cy="37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489</Words>
  <Application>Microsoft Office PowerPoint</Application>
  <PresentationFormat>Широкоэкранный</PresentationFormat>
  <Paragraphs>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 «Театр – это интересно»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театральной деятельности</vt:lpstr>
      <vt:lpstr>Виды театра</vt:lpstr>
      <vt:lpstr>Пальчиковый, варежковый театр</vt:lpstr>
      <vt:lpstr>Театр кукол би-ба-бо</vt:lpstr>
      <vt:lpstr>Настольный театр</vt:lpstr>
      <vt:lpstr>Теневой театр</vt:lpstr>
      <vt:lpstr>Театр на фланелеграфе</vt:lpstr>
      <vt:lpstr>Ролевой театр</vt:lpstr>
      <vt:lpstr>Театр масок</vt:lpstr>
      <vt:lpstr>Театр топотушек</vt:lpstr>
      <vt:lpstr>Театр игрушек</vt:lpstr>
      <vt:lpstr>Театр марионеток</vt:lpstr>
      <vt:lpstr>Театр Оперы и балета</vt:lpstr>
      <vt:lpstr>Драматический театр </vt:lpstr>
      <vt:lpstr>Музыкальный театр </vt:lpstr>
      <vt:lpstr>Театр зверей </vt:lpstr>
      <vt:lpstr>ТЕАТРЫ БАРНАУЛА</vt:lpstr>
      <vt:lpstr>Алтайский краевой театр драмы  им. В.М. Шукшина </vt:lpstr>
      <vt:lpstr>Алтайский государственный  театр кукол «Сказка» </vt:lpstr>
      <vt:lpstr>Молодежный театр Алтая  им. В. С. Золотухина </vt:lpstr>
      <vt:lpstr>Алтайский государственный  музыкальный театр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</cp:revision>
  <dcterms:created xsi:type="dcterms:W3CDTF">2022-03-17T10:19:07Z</dcterms:created>
  <dcterms:modified xsi:type="dcterms:W3CDTF">2026-05-01T08:41:58Z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1555197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