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190" autoAdjust="0"/>
  </p:normalViewPr>
  <p:slideViewPr>
    <p:cSldViewPr snapToGrid="0">
      <p:cViewPr varScale="1">
        <p:scale>
          <a:sx n="85" d="100"/>
          <a:sy n="85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647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872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6196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598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4923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517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763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07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74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915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972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73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73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929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259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8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45F9E-24C7-4CD1-95DD-118559B5D59D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832E1D0-52E2-42C6-9D60-2EEBA2D62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35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048126-8C1F-402C-9EA1-949107FFD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3717" y="0"/>
            <a:ext cx="7766936" cy="1623252"/>
          </a:xfrm>
        </p:spPr>
        <p:txBody>
          <a:bodyPr/>
          <a:lstStyle/>
          <a:p>
            <a:pPr algn="ctr"/>
            <a:r>
              <a:rPr lang="ru-RU" sz="4000" dirty="0"/>
              <a:t>Адаптация после каникул: как поддержать ребёнка.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11CFB79-3155-415E-A7C6-BCD91AC012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3717" y="1623251"/>
            <a:ext cx="7766936" cy="4958523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Рекомендации для родителей дошкольников.</a:t>
            </a:r>
          </a:p>
          <a:p>
            <a:pPr algn="ctr"/>
            <a:r>
              <a:rPr lang="ru-RU" sz="2800" dirty="0"/>
              <a:t>Возвращение к режиму и коллективу после длительного отдыха.</a:t>
            </a:r>
          </a:p>
          <a:p>
            <a:pPr algn="ctr"/>
            <a:endParaRPr lang="ru-RU" sz="2800" dirty="0"/>
          </a:p>
          <a:p>
            <a:pPr algn="ctr"/>
            <a:endParaRPr lang="ru-RU" sz="2800" dirty="0"/>
          </a:p>
          <a:p>
            <a:pPr algn="ctr"/>
            <a:endParaRPr lang="ru-RU" sz="2800" dirty="0"/>
          </a:p>
          <a:p>
            <a:pPr algn="ctr"/>
            <a:endParaRPr lang="ru-RU" sz="2800" dirty="0"/>
          </a:p>
          <a:p>
            <a:endParaRPr lang="ru-RU" sz="2800" dirty="0"/>
          </a:p>
          <a:p>
            <a:r>
              <a:rPr lang="ru-RU" sz="2800" dirty="0"/>
              <a:t>Кузьмина А.Ю.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07723F1-A982-4BFC-AF77-86117BADB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258" y="3212863"/>
            <a:ext cx="4762500" cy="280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439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522763-67F9-4075-B2D8-295F4ACD4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75" y="295274"/>
            <a:ext cx="8353425" cy="59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10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390437C-C60A-4C40-B6C0-03779746DCAF}"/>
              </a:ext>
            </a:extLst>
          </p:cNvPr>
          <p:cNvSpPr/>
          <p:nvPr/>
        </p:nvSpPr>
        <p:spPr>
          <a:xfrm>
            <a:off x="276225" y="66675"/>
            <a:ext cx="7277100" cy="10417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Почему адаптация нужна даже «опытным» детям?</a:t>
            </a:r>
            <a:endParaRPr lang="ru-RU" sz="2800" dirty="0">
              <a:solidFill>
                <a:srgbClr val="92D05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После каникул режим «сбрасывается».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каникулы меняется ритм сна и бодрствования.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Снижается привычная нагрузка и дисциплина.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Ребёнок отвыкает от коллектива и правил группы.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Даже у детей, которые давно ходят в сад, адаптация занимает 1–3 недели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2AD5A54-2D30-4CF6-A70A-36DC5490F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277" y="2389430"/>
            <a:ext cx="2516978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6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C2AC8AB-BB7C-41E3-9E90-B86E6DB74B16}"/>
              </a:ext>
            </a:extLst>
          </p:cNvPr>
          <p:cNvSpPr/>
          <p:nvPr/>
        </p:nvSpPr>
        <p:spPr>
          <a:xfrm>
            <a:off x="542925" y="385556"/>
            <a:ext cx="9572625" cy="1258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Признаки адаптации</a:t>
            </a:r>
            <a:r>
              <a:rPr lang="ru-RU" sz="2400" dirty="0">
                <a:solidFill>
                  <a:srgbClr val="92D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Как понять, что ребёнок адаптируется?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Нормальные признаки: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Кратковременная плаксивость утром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Снижение аппетита на 1–2 недели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Желание держаться рядом с воспитателем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Трудности с засыпанием 7–10 дней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Тревожные сигналы: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Частые истерики дольше 3–4 недель 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Отказ от еды, потеря веса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Панические реакции, энурез (если ранее не было)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Стойкие нарушения сна, ночные страхи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орма — это временные трудности. Если тревожные сигналы сохраняются, стоит обратиться к психологу и педиатру.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solidFill>
                <a:srgbClr val="92D05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solidFill>
                <a:srgbClr val="92D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1807512-4341-4783-830A-87B7416DB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525" y="914400"/>
            <a:ext cx="356235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140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F0EC83B-B950-4722-B320-28FF3745ECC4}"/>
              </a:ext>
            </a:extLst>
          </p:cNvPr>
          <p:cNvSpPr/>
          <p:nvPr/>
        </p:nvSpPr>
        <p:spPr>
          <a:xfrm>
            <a:off x="448233" y="528918"/>
            <a:ext cx="4643720" cy="10532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Подготовка за 2–3 недели до сада</a:t>
            </a:r>
            <a:endParaRPr lang="ru-RU" sz="2400" dirty="0">
              <a:solidFill>
                <a:srgbClr val="92D05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Плавный возврат к режиму.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Сдвигайте время подъёма и сна на 10–15 минут в день.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Верните дневной отдых (даже если летом не спали).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Наладьте 4–5‑разовый режим питания.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Постепенно уменьшайте экранное время.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solidFill>
                <a:srgbClr val="92D05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B44339E-47AE-4D9D-927B-35B5FB0FAA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252" y="2084855"/>
            <a:ext cx="3181350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610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9E26FE4-6F6B-4D9E-B8A3-2B8916D4A3D0}"/>
              </a:ext>
            </a:extLst>
          </p:cNvPr>
          <p:cNvSpPr/>
          <p:nvPr/>
        </p:nvSpPr>
        <p:spPr>
          <a:xfrm>
            <a:off x="514350" y="169962"/>
            <a:ext cx="8782050" cy="982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solidFill>
                <a:srgbClr val="92D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800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Эмоциональная поддержка</a:t>
            </a:r>
          </a:p>
          <a:p>
            <a:pPr algn="just"/>
            <a:endParaRPr lang="ru-RU" sz="2400" dirty="0">
              <a:solidFill>
                <a:srgbClr val="92D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«Я понимаю, тебе грустно расставаться. Я тебя заберу, как только ты позанимаешься и погуляешь».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Избегайте фраз: «Не плачь», «Ты уже большой».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Проговаривайте эмоции: «Ты злишься, потому что не хочешь уходить».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Создайте ритуал прощания: «Поцелуй в ладошку», короткое объятие, «я вернусь в 17:30».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rgbClr val="92D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453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E1C147B-C08C-43C6-85F1-E134E68EE422}"/>
              </a:ext>
            </a:extLst>
          </p:cNvPr>
          <p:cNvSpPr/>
          <p:nvPr/>
        </p:nvSpPr>
        <p:spPr>
          <a:xfrm>
            <a:off x="251012" y="172243"/>
            <a:ext cx="6033247" cy="912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Возвращение в коллектив</a:t>
            </a:r>
            <a:r>
              <a:rPr lang="ru-RU" sz="2400" dirty="0">
                <a:solidFill>
                  <a:srgbClr val="92D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Помогаем ребёнку снова «встроиться» в группу.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За 1–2 недели до сада гуляйте на площадке детского сада.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Пригласите 1–2 одногруппников на короткую прогулку или игру дома.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Поиграйте дома в «детский сад»: куклы, машинки, мягкие игрушки.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Обсуждайте, что в саду интересно: занятия, прогулки, друзья.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solidFill>
                <a:srgbClr val="92D05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solidFill>
                <a:srgbClr val="92D05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C1AD12-849F-48B1-AF8B-049D0F424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977" y="1801905"/>
            <a:ext cx="2779057" cy="325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326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8EF515A-7BD0-451C-B1C2-30DEB399189B}"/>
              </a:ext>
            </a:extLst>
          </p:cNvPr>
          <p:cNvSpPr/>
          <p:nvPr/>
        </p:nvSpPr>
        <p:spPr>
          <a:xfrm>
            <a:off x="285750" y="273148"/>
            <a:ext cx="9429750" cy="8940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Поддержка в течение дня</a:t>
            </a:r>
            <a:r>
              <a:rPr lang="ru-RU" sz="2800" dirty="0">
                <a:solidFill>
                  <a:srgbClr val="92D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Маленькие помощники в адаптации.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Любимая игрушка или предмет из дома (если разрешено).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Фото семьи в шкафчике.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Короткое письмо/записка от родителей.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Удобная одежда и обувь, чтобы ребёнок мог сам одеваться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solidFill>
                <a:srgbClr val="92D05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51363A-95E2-4E38-BE86-A1C4240FA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640" y="2692773"/>
            <a:ext cx="2606489" cy="240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078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8B70553-B81E-4E28-A011-2443DE6B448D}"/>
              </a:ext>
            </a:extLst>
          </p:cNvPr>
          <p:cNvSpPr/>
          <p:nvPr/>
        </p:nvSpPr>
        <p:spPr>
          <a:xfrm>
            <a:off x="400051" y="82648"/>
            <a:ext cx="6705600" cy="10088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Чего лучше избегать</a:t>
            </a:r>
            <a:r>
              <a:rPr lang="ru-RU" sz="2800" dirty="0">
                <a:solidFill>
                  <a:srgbClr val="92D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Ошибки, которые усиливают стресс.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Тайное прощание (родитель уходит, пока ребёнок не видит).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Обещания, которые нельзя сдержать («Я заберу через час», если заберёте позже).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Сравнение с другими детьми: «Вот Петя не плачет».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Резкие изменения: сразу секции, новые кружки, переезд.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077392-8EF6-4AF6-89FC-A9381F06A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651" y="1828799"/>
            <a:ext cx="2910370" cy="329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236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9D625FD-753B-4927-AB27-CDAA88A6DE92}"/>
              </a:ext>
            </a:extLst>
          </p:cNvPr>
          <p:cNvSpPr/>
          <p:nvPr/>
        </p:nvSpPr>
        <p:spPr>
          <a:xfrm>
            <a:off x="123824" y="215998"/>
            <a:ext cx="6191251" cy="8764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Куда обратиться за поддержкой. Помощь рядом.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solidFill>
                <a:srgbClr val="92D05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Психолог детского сада — для консультаций и диагностики.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Педиатр — если есть соматические жалобы (боли, температура, нарушения сна).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Родительский чат — обмен опытом и взаимной поддержкой.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64CD2D-ACAC-4648-BABA-9C6BBB038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075" y="1343025"/>
            <a:ext cx="2941826" cy="359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6659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108</TotalTime>
  <Words>494</Words>
  <Application>Microsoft Office PowerPoint</Application>
  <PresentationFormat>Широкоэкранный</PresentationFormat>
  <Paragraphs>181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Wingdings</vt:lpstr>
      <vt:lpstr>Wingdings 3</vt:lpstr>
      <vt:lpstr>Аспект</vt:lpstr>
      <vt:lpstr>Адаптация после каникул: как поддержать ребёнка.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после каникул: как поддержать ребёнка.</dc:title>
  <dc:creator>Русланович Даниил</dc:creator>
  <cp:lastModifiedBy>Русланович Даниил</cp:lastModifiedBy>
  <cp:revision>11</cp:revision>
  <dcterms:created xsi:type="dcterms:W3CDTF">2026-08-19T10:19:45Z</dcterms:created>
  <dcterms:modified xsi:type="dcterms:W3CDTF">2026-08-25T04:00:59Z</dcterms:modified>
</cp:coreProperties>
</file>